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0" r:id="rId9"/>
    <p:sldId id="264" r:id="rId10"/>
    <p:sldId id="265" r:id="rId11"/>
    <p:sldId id="266" r:id="rId12"/>
    <p:sldId id="267" r:id="rId13"/>
    <p:sldId id="271" r:id="rId14"/>
    <p:sldId id="272" r:id="rId15"/>
    <p:sldId id="273" r:id="rId16"/>
    <p:sldId id="274" r:id="rId17"/>
    <p:sldId id="275" r:id="rId18"/>
    <p:sldId id="276" r:id="rId19"/>
    <p:sldId id="268" r:id="rId20"/>
    <p:sldId id="269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A1C2-A79B-45F3-AFA3-BAD259C80877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BC93-672B-46BE-86BD-74EC667B6F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950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A1C2-A79B-45F3-AFA3-BAD259C80877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BC93-672B-46BE-86BD-74EC667B6F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988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A1C2-A79B-45F3-AFA3-BAD259C80877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BC93-672B-46BE-86BD-74EC667B6F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117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A1C2-A79B-45F3-AFA3-BAD259C80877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BC93-672B-46BE-86BD-74EC667B6F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502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A1C2-A79B-45F3-AFA3-BAD259C80877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BC93-672B-46BE-86BD-74EC667B6F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5387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A1C2-A79B-45F3-AFA3-BAD259C80877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BC93-672B-46BE-86BD-74EC667B6F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65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A1C2-A79B-45F3-AFA3-BAD259C80877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BC93-672B-46BE-86BD-74EC667B6F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31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A1C2-A79B-45F3-AFA3-BAD259C80877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BC93-672B-46BE-86BD-74EC667B6F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55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A1C2-A79B-45F3-AFA3-BAD259C80877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BC93-672B-46BE-86BD-74EC667B6F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8880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A1C2-A79B-45F3-AFA3-BAD259C80877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BC93-672B-46BE-86BD-74EC667B6F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836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A1C2-A79B-45F3-AFA3-BAD259C80877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BC93-672B-46BE-86BD-74EC667B6F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129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EA1C2-A79B-45F3-AFA3-BAD259C80877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0BC93-672B-46BE-86BD-74EC667B6F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65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cattacan.cz/hele-rekni-to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29NkMCwdfQQ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jana.chroustova@mlp.cz" TargetMode="External"/><Relationship Id="rId2" Type="http://schemas.openxmlformats.org/officeDocument/2006/relationships/hyperlink" Target="mailto:michaela.kryslova@mlp.c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06086" y="357447"/>
            <a:ext cx="5735783" cy="1897294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HELE, ŘEKNI TO!</a:t>
            </a:r>
            <a:br>
              <a:rPr lang="cs-CZ" dirty="0"/>
            </a:br>
            <a:r>
              <a:rPr lang="cs-CZ" sz="4000" dirty="0"/>
              <a:t>prevence zneužívání </a:t>
            </a:r>
            <a:r>
              <a:rPr lang="cs-CZ" sz="4000" dirty="0" smtClean="0"/>
              <a:t>dětí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87610" y="2850501"/>
            <a:ext cx="4173606" cy="1655762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smtClean="0"/>
              <a:t>Michaela </a:t>
            </a:r>
            <a:r>
              <a:rPr lang="cs-CZ" dirty="0"/>
              <a:t>Krýslová</a:t>
            </a:r>
          </a:p>
          <a:p>
            <a:r>
              <a:rPr lang="cs-CZ" dirty="0"/>
              <a:t>Jana </a:t>
            </a:r>
            <a:r>
              <a:rPr lang="cs-CZ" dirty="0" smtClean="0"/>
              <a:t>Chroustová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1" y="714894"/>
            <a:ext cx="4616768" cy="544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5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5" y="2024587"/>
            <a:ext cx="4949690" cy="46505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58" y="85532"/>
            <a:ext cx="6049219" cy="648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3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73" y="490127"/>
            <a:ext cx="8630854" cy="58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3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PRACOVNÍ </a:t>
            </a:r>
            <a:r>
              <a:rPr lang="cs-CZ" b="1" dirty="0" smtClean="0"/>
              <a:t>LISTY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volně a zdarma ke </a:t>
            </a:r>
            <a:r>
              <a:rPr lang="cs-CZ" dirty="0" smtClean="0"/>
              <a:t>stažení</a:t>
            </a:r>
            <a:br>
              <a:rPr lang="cs-CZ" dirty="0" smtClean="0"/>
            </a:br>
            <a:r>
              <a:rPr lang="cs-CZ" dirty="0" smtClean="0"/>
              <a:t>na </a:t>
            </a:r>
            <a:r>
              <a:rPr lang="cs-CZ" dirty="0"/>
              <a:t>webu nakladatelství </a:t>
            </a:r>
            <a:r>
              <a:rPr lang="cs-CZ" dirty="0" err="1" smtClean="0"/>
              <a:t>Cattacan</a:t>
            </a:r>
            <a:endParaRPr lang="cs-CZ" dirty="0"/>
          </a:p>
          <a:p>
            <a:pPr lvl="1"/>
            <a:r>
              <a:rPr lang="cs-CZ" dirty="0" smtClean="0">
                <a:hlinkClick r:id="rId2"/>
              </a:rPr>
              <a:t>https://cattacan.cz/hele-rekni-to/</a:t>
            </a:r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566315" cy="48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5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90" y="55039"/>
            <a:ext cx="9654367" cy="680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20" y="50073"/>
            <a:ext cx="9652029" cy="68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11" y="0"/>
            <a:ext cx="9670991" cy="682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27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04" y="0"/>
            <a:ext cx="9723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4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76" y="0"/>
            <a:ext cx="9718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7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VIDEO ke knize </a:t>
            </a:r>
            <a:r>
              <a:rPr lang="cs-CZ" b="1" dirty="0" smtClean="0"/>
              <a:t>Hele, řekni to!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YouTube</a:t>
            </a:r>
            <a:r>
              <a:rPr lang="cs-CZ" dirty="0" smtClean="0"/>
              <a:t> kanál Městské knihovny v Praze</a:t>
            </a:r>
          </a:p>
          <a:p>
            <a:pPr lvl="1"/>
            <a:r>
              <a:rPr lang="cs-CZ" dirty="0" smtClean="0">
                <a:hlinkClick r:id="rId2"/>
              </a:rPr>
              <a:t>https://www.youtube.com/watch?v=29NkMCwdfQQ</a:t>
            </a: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83" y="2759826"/>
            <a:ext cx="6946823" cy="390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1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projekt </a:t>
            </a:r>
            <a:r>
              <a:rPr lang="cs-CZ" b="1" dirty="0" smtClean="0"/>
              <a:t>HELE, ŘEKNI TO!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knížka </a:t>
            </a:r>
            <a:r>
              <a:rPr lang="cs-CZ" dirty="0" smtClean="0"/>
              <a:t>Hele, řekni to! </a:t>
            </a:r>
            <a:endParaRPr lang="cs-CZ" dirty="0"/>
          </a:p>
          <a:p>
            <a:r>
              <a:rPr lang="cs-CZ" dirty="0"/>
              <a:t>pracovní listy </a:t>
            </a:r>
          </a:p>
          <a:p>
            <a:r>
              <a:rPr lang="cs-CZ" dirty="0"/>
              <a:t>video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397" y="1236940"/>
            <a:ext cx="6982799" cy="51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14754"/>
            <a:ext cx="10515600" cy="1325563"/>
          </a:xfrm>
        </p:spPr>
        <p:txBody>
          <a:bodyPr/>
          <a:lstStyle/>
          <a:p>
            <a:r>
              <a:rPr lang="cs-CZ" b="1" dirty="0"/>
              <a:t>Děkujeme za pozornost</a:t>
            </a:r>
            <a:r>
              <a:rPr lang="cs-CZ" b="1" dirty="0" smtClean="0"/>
              <a:t>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331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Michaela </a:t>
            </a:r>
            <a:r>
              <a:rPr lang="cs-CZ" dirty="0" smtClean="0"/>
              <a:t>Krýslová	   </a:t>
            </a:r>
            <a:r>
              <a:rPr lang="cs-CZ" u="sng" dirty="0" smtClean="0">
                <a:hlinkClick r:id="rId2"/>
              </a:rPr>
              <a:t>michaela.kryslova@mlp.cz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Jana Chroustová	</a:t>
            </a:r>
            <a:r>
              <a:rPr lang="cs-CZ" dirty="0" smtClean="0"/>
              <a:t>   </a:t>
            </a:r>
            <a:r>
              <a:rPr lang="cs-CZ" u="sng" dirty="0" smtClean="0">
                <a:hlinkClick r:id="rId3"/>
              </a:rPr>
              <a:t>jana.chroustova@mlp.cz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Městská knihovna v Praze</a:t>
            </a:r>
          </a:p>
          <a:p>
            <a:pPr marL="0" indent="0">
              <a:buNone/>
            </a:pPr>
            <a:r>
              <a:rPr lang="cs-CZ" dirty="0" smtClean="0"/>
              <a:t>pobočka Korunní</a:t>
            </a:r>
          </a:p>
          <a:p>
            <a:pPr marL="0" indent="0">
              <a:buNone/>
            </a:pPr>
            <a:r>
              <a:rPr lang="cs-CZ" dirty="0" smtClean="0"/>
              <a:t>Korunní 68</a:t>
            </a:r>
          </a:p>
          <a:p>
            <a:pPr marL="0" indent="0">
              <a:buNone/>
            </a:pPr>
            <a:r>
              <a:rPr lang="cs-CZ" dirty="0" smtClean="0"/>
              <a:t>101 00 Praha 10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94" y="1717311"/>
            <a:ext cx="3715268" cy="46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3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knižní série JÁ SE Z TOHO PICNU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r>
              <a:rPr lang="cs-CZ" sz="2400" dirty="0" smtClean="0"/>
              <a:t>Mami</a:t>
            </a:r>
            <a:r>
              <a:rPr lang="cs-CZ" sz="2400" dirty="0"/>
              <a:t>, típni to!, </a:t>
            </a:r>
            <a:r>
              <a:rPr lang="cs-CZ" sz="2400" dirty="0" err="1"/>
              <a:t>Cattacan</a:t>
            </a:r>
            <a:r>
              <a:rPr lang="cs-CZ" sz="2400" dirty="0"/>
              <a:t>, 2019 </a:t>
            </a:r>
            <a:endParaRPr lang="cs-CZ" sz="2400" dirty="0" smtClean="0"/>
          </a:p>
          <a:p>
            <a:r>
              <a:rPr lang="cs-CZ" sz="2400" dirty="0"/>
              <a:t>Čuně, seber to!, </a:t>
            </a:r>
            <a:r>
              <a:rPr lang="cs-CZ" sz="2400" dirty="0" err="1"/>
              <a:t>Cattacan</a:t>
            </a:r>
            <a:r>
              <a:rPr lang="cs-CZ" sz="2400" dirty="0"/>
              <a:t>, </a:t>
            </a:r>
            <a:r>
              <a:rPr lang="cs-CZ" sz="2400" dirty="0" smtClean="0"/>
              <a:t>2019</a:t>
            </a:r>
          </a:p>
          <a:p>
            <a:r>
              <a:rPr lang="cs-CZ" sz="2400" dirty="0"/>
              <a:t>Hele, řekni to!, </a:t>
            </a:r>
            <a:r>
              <a:rPr lang="cs-CZ" sz="2400" dirty="0" err="1"/>
              <a:t>Cattacan</a:t>
            </a:r>
            <a:r>
              <a:rPr lang="cs-CZ" sz="2400" dirty="0"/>
              <a:t>, 2020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73" y="1687694"/>
            <a:ext cx="2400300" cy="28460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94" y="1687694"/>
            <a:ext cx="2407552" cy="284607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01" y="1690688"/>
            <a:ext cx="2410692" cy="284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9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ZAHRANIČNÍ </a:t>
            </a:r>
            <a:r>
              <a:rPr lang="cs-CZ" b="1" dirty="0" smtClean="0"/>
              <a:t>LITERATURA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sz="2200" dirty="0" err="1" smtClean="0"/>
              <a:t>Jayneen</a:t>
            </a:r>
            <a:r>
              <a:rPr lang="cs-CZ" sz="2200" dirty="0" smtClean="0"/>
              <a:t> </a:t>
            </a:r>
            <a:r>
              <a:rPr lang="cs-CZ" sz="2200" dirty="0" err="1"/>
              <a:t>Sanders</a:t>
            </a:r>
            <a:r>
              <a:rPr lang="cs-CZ" sz="2200" dirty="0"/>
              <a:t>: </a:t>
            </a:r>
            <a:r>
              <a:rPr lang="cs-CZ" sz="2200" dirty="0" err="1"/>
              <a:t>Some</a:t>
            </a:r>
            <a:r>
              <a:rPr lang="cs-CZ" sz="2200" dirty="0"/>
              <a:t> </a:t>
            </a:r>
            <a:r>
              <a:rPr lang="cs-CZ" sz="2200" dirty="0" err="1"/>
              <a:t>Secrets</a:t>
            </a:r>
            <a:r>
              <a:rPr lang="cs-CZ" sz="2200" dirty="0"/>
              <a:t> </a:t>
            </a:r>
            <a:r>
              <a:rPr lang="cs-CZ" sz="2200" dirty="0" err="1"/>
              <a:t>Should</a:t>
            </a:r>
            <a:r>
              <a:rPr lang="cs-CZ" sz="2200" dirty="0"/>
              <a:t> </a:t>
            </a:r>
            <a:r>
              <a:rPr lang="cs-CZ" sz="2200" dirty="0" err="1"/>
              <a:t>Never</a:t>
            </a:r>
            <a:r>
              <a:rPr lang="cs-CZ" sz="2200" dirty="0"/>
              <a:t> </a:t>
            </a:r>
            <a:r>
              <a:rPr lang="cs-CZ" sz="2200" dirty="0" err="1"/>
              <a:t>Be</a:t>
            </a:r>
            <a:r>
              <a:rPr lang="cs-CZ" sz="2200" dirty="0"/>
              <a:t> </a:t>
            </a:r>
            <a:r>
              <a:rPr lang="cs-CZ" sz="2200" dirty="0" err="1"/>
              <a:t>Kept</a:t>
            </a:r>
            <a:r>
              <a:rPr lang="cs-CZ" sz="2200" dirty="0"/>
              <a:t>, </a:t>
            </a:r>
            <a:r>
              <a:rPr lang="cs-CZ" sz="2200" dirty="0" err="1"/>
              <a:t>UpLoad</a:t>
            </a:r>
            <a:r>
              <a:rPr lang="cs-CZ" sz="2200" dirty="0"/>
              <a:t> </a:t>
            </a:r>
            <a:r>
              <a:rPr lang="cs-CZ" sz="2200" dirty="0" err="1"/>
              <a:t>Publishing</a:t>
            </a:r>
            <a:r>
              <a:rPr lang="cs-CZ" sz="2200" dirty="0"/>
              <a:t>, </a:t>
            </a:r>
            <a:r>
              <a:rPr lang="cs-CZ" sz="2200" dirty="0" smtClean="0"/>
              <a:t>2011</a:t>
            </a:r>
          </a:p>
          <a:p>
            <a:r>
              <a:rPr lang="cs-CZ" sz="2200" dirty="0" err="1"/>
              <a:t>Jayneen</a:t>
            </a:r>
            <a:r>
              <a:rPr lang="cs-CZ" sz="2200" dirty="0"/>
              <a:t> </a:t>
            </a:r>
            <a:r>
              <a:rPr lang="cs-CZ" sz="2200" dirty="0" err="1"/>
              <a:t>Sanders</a:t>
            </a:r>
            <a:r>
              <a:rPr lang="cs-CZ" sz="2200" dirty="0"/>
              <a:t>: Body </a:t>
            </a:r>
            <a:r>
              <a:rPr lang="cs-CZ" sz="2200" dirty="0" err="1"/>
              <a:t>Safety</a:t>
            </a:r>
            <a:r>
              <a:rPr lang="cs-CZ" sz="2200" dirty="0"/>
              <a:t> </a:t>
            </a:r>
            <a:r>
              <a:rPr lang="cs-CZ" sz="2200" dirty="0" err="1"/>
              <a:t>Education</a:t>
            </a:r>
            <a:r>
              <a:rPr lang="cs-CZ" sz="2200" dirty="0"/>
              <a:t>, </a:t>
            </a:r>
            <a:r>
              <a:rPr lang="cs-CZ" sz="2200" dirty="0" err="1"/>
              <a:t>UpLoad</a:t>
            </a:r>
            <a:r>
              <a:rPr lang="cs-CZ" sz="2200" dirty="0"/>
              <a:t> </a:t>
            </a:r>
            <a:r>
              <a:rPr lang="cs-CZ" sz="2200" dirty="0" err="1"/>
              <a:t>Publishing</a:t>
            </a:r>
            <a:r>
              <a:rPr lang="cs-CZ" sz="2200" dirty="0"/>
              <a:t>, 2015 </a:t>
            </a:r>
          </a:p>
          <a:p>
            <a:r>
              <a:rPr lang="cs-CZ" sz="2200" dirty="0" err="1"/>
              <a:t>Zack</a:t>
            </a:r>
            <a:r>
              <a:rPr lang="cs-CZ" sz="2200" dirty="0"/>
              <a:t> a </a:t>
            </a:r>
            <a:r>
              <a:rPr lang="cs-CZ" sz="2200" dirty="0" err="1"/>
              <a:t>Kimberly</a:t>
            </a:r>
            <a:r>
              <a:rPr lang="cs-CZ" sz="2200" dirty="0"/>
              <a:t> King: I </a:t>
            </a:r>
            <a:r>
              <a:rPr lang="cs-CZ" sz="2200" dirty="0" err="1"/>
              <a:t>Said</a:t>
            </a:r>
            <a:r>
              <a:rPr lang="cs-CZ" sz="2200" dirty="0"/>
              <a:t> No!, </a:t>
            </a:r>
            <a:r>
              <a:rPr lang="cs-CZ" sz="2200" dirty="0" err="1"/>
              <a:t>Boulden</a:t>
            </a:r>
            <a:r>
              <a:rPr lang="cs-CZ" sz="2200" dirty="0"/>
              <a:t> </a:t>
            </a:r>
            <a:r>
              <a:rPr lang="cs-CZ" sz="2200" dirty="0" err="1"/>
              <a:t>Publishing</a:t>
            </a:r>
            <a:r>
              <a:rPr lang="cs-CZ" sz="2200" dirty="0"/>
              <a:t>, 2018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9" y="1371600"/>
            <a:ext cx="2640275" cy="34165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665" y="1366492"/>
            <a:ext cx="2566229" cy="34216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86" y="1366492"/>
            <a:ext cx="3447079" cy="343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4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PUBLIKACE V </a:t>
            </a:r>
            <a:r>
              <a:rPr lang="cs-CZ" b="1" dirty="0" smtClean="0"/>
              <a:t>ČEŠTINĚ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sz="2200" dirty="0" err="1" smtClean="0"/>
              <a:t>Jocelyne</a:t>
            </a:r>
            <a:r>
              <a:rPr lang="cs-CZ" sz="2200" dirty="0" smtClean="0"/>
              <a:t> </a:t>
            </a:r>
            <a:r>
              <a:rPr lang="cs-CZ" sz="2200" dirty="0"/>
              <a:t>Robert: Nenech si to líbit!, Portál, </a:t>
            </a:r>
            <a:r>
              <a:rPr lang="cs-CZ" sz="2200" dirty="0" smtClean="0"/>
              <a:t>2013</a:t>
            </a:r>
          </a:p>
          <a:p>
            <a:r>
              <a:rPr lang="cs-CZ" sz="2200" dirty="0"/>
              <a:t>Ondřej Trojan: Jak mluvit s dětmi o sexu, Fragment, </a:t>
            </a:r>
            <a:r>
              <a:rPr lang="cs-CZ" sz="2200" dirty="0" smtClean="0"/>
              <a:t>2009</a:t>
            </a:r>
          </a:p>
          <a:p>
            <a:r>
              <a:rPr lang="cs-CZ" sz="2200" dirty="0"/>
              <a:t>Jaroslava </a:t>
            </a:r>
            <a:r>
              <a:rPr lang="cs-CZ" sz="2200" dirty="0" err="1"/>
              <a:t>Pondělíčková-Mašlová</a:t>
            </a:r>
            <a:r>
              <a:rPr lang="cs-CZ" sz="2200" dirty="0"/>
              <a:t>: Pohlavní život neboli Odpovědi na otázky, které si kladeš, </a:t>
            </a:r>
            <a:r>
              <a:rPr lang="cs-CZ" sz="2200" dirty="0" err="1"/>
              <a:t>Slovart</a:t>
            </a:r>
            <a:r>
              <a:rPr lang="cs-CZ" sz="2200" dirty="0"/>
              <a:t>, 2005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93" y="1319646"/>
            <a:ext cx="2008958" cy="29115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73" y="1319646"/>
            <a:ext cx="2047009" cy="29169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04" y="1319646"/>
            <a:ext cx="2155770" cy="292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3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CO DĚTI POTŘEBUJÍ VĚDĚT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jsou to intimní části těla a jak se správně nazývají</a:t>
            </a:r>
          </a:p>
          <a:p>
            <a:r>
              <a:rPr lang="cs-CZ" dirty="0"/>
              <a:t>jaký je rozdíl mezi dobrými a špatnými dotyky</a:t>
            </a:r>
          </a:p>
          <a:p>
            <a:r>
              <a:rPr lang="cs-CZ" dirty="0"/>
              <a:t>kdy říct jasné NE!</a:t>
            </a:r>
          </a:p>
          <a:p>
            <a:r>
              <a:rPr lang="cs-CZ" dirty="0"/>
              <a:t>jaký je rozdíl mezi hezkým a podivným tajemstvím</a:t>
            </a:r>
          </a:p>
          <a:p>
            <a:r>
              <a:rPr lang="cs-CZ" dirty="0"/>
              <a:t>kam se obrátit o pomoc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28" y="3790604"/>
            <a:ext cx="7175906" cy="276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6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UKÁZKA Z KNÍŽKY HELE, ŘEKNI TO</a:t>
            </a:r>
            <a:r>
              <a:rPr lang="cs-CZ" b="1" dirty="0" smtClean="0"/>
              <a:t>!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kapitola </a:t>
            </a:r>
            <a:r>
              <a:rPr lang="cs-CZ" dirty="0" smtClean="0"/>
              <a:t>BESEDA (str. 52–58)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8" y="1512711"/>
            <a:ext cx="2865891" cy="512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5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43" y="1885186"/>
            <a:ext cx="6669163" cy="39776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47" y="1794327"/>
            <a:ext cx="3595303" cy="398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0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53" y="606829"/>
            <a:ext cx="7861846" cy="5528569"/>
          </a:xfrm>
        </p:spPr>
      </p:pic>
    </p:spTree>
    <p:extLst>
      <p:ext uri="{BB962C8B-B14F-4D97-AF65-F5344CB8AC3E}">
        <p14:creationId xmlns:p14="http://schemas.microsoft.com/office/powerpoint/2010/main" val="50896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262</Words>
  <Application>Microsoft Office PowerPoint</Application>
  <PresentationFormat>Širokoúhlá obrazovka</PresentationFormat>
  <Paragraphs>61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HELE, ŘEKNI TO! prevence zneužívání dětí</vt:lpstr>
      <vt:lpstr>projekt HELE, ŘEKNI TO!</vt:lpstr>
      <vt:lpstr>knižní série JÁ SE Z TOHO PICNU </vt:lpstr>
      <vt:lpstr>ZAHRANIČNÍ LITERATURA</vt:lpstr>
      <vt:lpstr>PUBLIKACE V ČEŠTINĚ</vt:lpstr>
      <vt:lpstr>CO DĚTI POTŘEBUJÍ VĚDĚT</vt:lpstr>
      <vt:lpstr>UKÁZKA Z KNÍŽKY HELE, ŘEKNI TO!</vt:lpstr>
      <vt:lpstr>Prezentace aplikace PowerPoint</vt:lpstr>
      <vt:lpstr>Prezentace aplikace PowerPoint</vt:lpstr>
      <vt:lpstr>Prezentace aplikace PowerPoint</vt:lpstr>
      <vt:lpstr>Prezentace aplikace PowerPoint</vt:lpstr>
      <vt:lpstr>PRACOVNÍ LISTY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VIDEO ke knize Hele, řekni to!</vt:lpstr>
      <vt:lpstr>Děkujeme za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HELE, ŘEKNI TO! prevence zneužívání dětí</dc:title>
  <dc:creator>Ludmila Rýparová</dc:creator>
  <cp:lastModifiedBy>Ludmila Rýparová</cp:lastModifiedBy>
  <cp:revision>33</cp:revision>
  <dcterms:created xsi:type="dcterms:W3CDTF">2021-10-25T11:41:18Z</dcterms:created>
  <dcterms:modified xsi:type="dcterms:W3CDTF">2021-11-01T08:16:43Z</dcterms:modified>
</cp:coreProperties>
</file>