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794" r:id="rId1"/>
  </p:sldMasterIdLst>
  <p:notesMasterIdLst>
    <p:notesMasterId r:id="rId10"/>
  </p:notesMasterIdLst>
  <p:sldIdLst>
    <p:sldId id="256" r:id="rId2"/>
    <p:sldId id="789" r:id="rId3"/>
    <p:sldId id="776" r:id="rId4"/>
    <p:sldId id="788" r:id="rId5"/>
    <p:sldId id="779" r:id="rId6"/>
    <p:sldId id="780" r:id="rId7"/>
    <p:sldId id="778" r:id="rId8"/>
    <p:sldId id="78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08998-E0F4-45D4-999E-D1F3D6C93F47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73323-132E-44BB-A5F4-5E1B56A5EE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33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8D3A-E0E8-4F09-9F7A-8DB35E24282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2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04AF-4054-4B55-B1FC-D597FDF9C0C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929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04AF-4054-4B55-B1FC-D597FDF9C0C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91502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04AF-4054-4B55-B1FC-D597FDF9C0C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496157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04AF-4054-4B55-B1FC-D597FDF9C0C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33603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04AF-4054-4B55-B1FC-D597FDF9C0C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6540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04AF-4054-4B55-B1FC-D597FDF9C0C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24661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4E5F-4A9B-4809-949D-F1CDB78DCC1B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831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01A9-4326-4014-BFEC-DE4D060B533A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22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BAFF5-8051-4CBD-98FC-C842507F0637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543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944A-C0F8-43E1-8194-68AFD2E39A6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892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FD58-CF81-4BA0-A2E9-9DBDE00D1A8A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608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A7A6-E4A4-415B-8C07-6F3808258740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96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9E43-9312-4E1C-9EF0-D21D30EE2EEC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772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00E70-25E0-4831-B3B3-BD6A3A34BD7F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36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6D2B-7300-4E79-8DFF-97DFF1A0BDAB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885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DC9D-1FC5-4E4C-9F80-42A0A39E43CE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88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E9104AF-4054-4B55-B1FC-D597FDF9C0C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9863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kolakomunikace.cz/nabidka-kurzu/efektivni-komunikac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4955" y="1175657"/>
            <a:ext cx="8825658" cy="198555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300" dirty="0" smtClean="0"/>
              <a:t>Jak vést rozhovor s rodiči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400" dirty="0" smtClean="0"/>
              <a:t>Komunikace – aktivní naslouchání</a:t>
            </a: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1" y="5111930"/>
            <a:ext cx="10058400" cy="486689"/>
          </a:xfrm>
        </p:spPr>
        <p:txBody>
          <a:bodyPr/>
          <a:lstStyle/>
          <a:p>
            <a:r>
              <a:rPr lang="cs-CZ" dirty="0" smtClean="0"/>
              <a:t>Kateřina </a:t>
            </a:r>
            <a:r>
              <a:rPr lang="cs-CZ" dirty="0"/>
              <a:t>K</a:t>
            </a:r>
            <a:r>
              <a:rPr lang="cs-CZ" dirty="0" smtClean="0"/>
              <a:t>ábelová</a:t>
            </a:r>
          </a:p>
        </p:txBody>
      </p:sp>
    </p:spTree>
    <p:extLst>
      <p:ext uri="{BB962C8B-B14F-4D97-AF65-F5344CB8AC3E}">
        <p14:creationId xmlns:p14="http://schemas.microsoft.com/office/powerpoint/2010/main" val="37511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88" y="1428206"/>
            <a:ext cx="7977158" cy="4816988"/>
          </a:xfrm>
        </p:spPr>
      </p:pic>
    </p:spTree>
    <p:extLst>
      <p:ext uri="{BB962C8B-B14F-4D97-AF65-F5344CB8AC3E}">
        <p14:creationId xmlns:p14="http://schemas.microsoft.com/office/powerpoint/2010/main" val="392946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Komunikační </a:t>
            </a:r>
            <a:r>
              <a:rPr lang="cs-CZ" dirty="0" err="1" smtClean="0"/>
              <a:t>diáda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341120"/>
            <a:ext cx="8946541" cy="51990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Vysílač</a:t>
            </a:r>
            <a:r>
              <a:rPr lang="cs-CZ" dirty="0" smtClean="0"/>
              <a:t> – myšlenka, kódování	   X       </a:t>
            </a:r>
            <a:r>
              <a:rPr lang="cs-CZ" b="1" dirty="0" smtClean="0"/>
              <a:t>Přijímač</a:t>
            </a:r>
            <a:r>
              <a:rPr lang="cs-CZ" dirty="0" smtClean="0"/>
              <a:t> – rozluštění zprávy, reakce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Bariéry</a:t>
            </a:r>
            <a:r>
              <a:rPr lang="cs-CZ" dirty="0" smtClean="0"/>
              <a:t> – vnější (teplo, mobil, …)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 vnitřní (hodnoty, intelekt, vzájemný vztah, očekávání, komunikační styl, …)</a:t>
            </a:r>
          </a:p>
          <a:p>
            <a:pPr marL="0" indent="0">
              <a:buNone/>
            </a:pPr>
            <a:r>
              <a:rPr lang="cs-CZ" b="1" dirty="0" smtClean="0"/>
              <a:t>Percepční klíče </a:t>
            </a:r>
            <a:r>
              <a:rPr lang="cs-CZ" dirty="0" smtClean="0"/>
              <a:t>- zkušenosti </a:t>
            </a:r>
            <a:r>
              <a:rPr lang="cs-CZ" dirty="0"/>
              <a:t>– vlastní, </a:t>
            </a:r>
            <a:r>
              <a:rPr lang="cs-CZ" dirty="0" smtClean="0"/>
              <a:t>všeobecné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</a:t>
            </a:r>
            <a:r>
              <a:rPr lang="cs-CZ" dirty="0"/>
              <a:t> </a:t>
            </a:r>
            <a:r>
              <a:rPr lang="cs-CZ" dirty="0" smtClean="0"/>
              <a:t>        - předchozí informace (historie, stereotypy)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-  podobnosti </a:t>
            </a:r>
            <a:r>
              <a:rPr lang="cs-CZ" dirty="0"/>
              <a:t>– naše, našich </a:t>
            </a:r>
            <a:r>
              <a:rPr lang="cs-CZ" dirty="0" smtClean="0"/>
              <a:t>blízkých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- nálady </a:t>
            </a:r>
            <a:r>
              <a:rPr lang="cs-CZ" dirty="0"/>
              <a:t>– atmosféra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4" name="Picture 2" descr="Efektivní komunikac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7119" y="4106091"/>
            <a:ext cx="2699657" cy="2159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441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05" y="1010195"/>
            <a:ext cx="8403771" cy="5106234"/>
          </a:xfrm>
        </p:spPr>
      </p:pic>
    </p:spTree>
    <p:extLst>
      <p:ext uri="{BB962C8B-B14F-4D97-AF65-F5344CB8AC3E}">
        <p14:creationId xmlns:p14="http://schemas.microsoft.com/office/powerpoint/2010/main" val="44131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ydržte </a:t>
            </a:r>
            <a:r>
              <a:rPr lang="cs-CZ" dirty="0"/>
              <a:t>a nejdřív dejte prostor tomu druhému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konfliktu se obvykle soustředíme na to, že nám ten druhý nerozumí, a chtěli bychom ho nějak rychle přesvědčit, případně umlčet. Hlavně vytvořit prostor pro sebe, pro své argumenty. Má rada je: vydržte a nejdřív dejte prostor tomu druhému. Přestože třeba i křičí nebo říká věci, se kterými ani trochu nesouhlasíte. Cítíte obrovský přetlak a potřebu hned komentovat, co říká, ohradit se, vysvětlit, že to vidíte úplně jinak?  Odolejte. Zastavte se a zaposlouchejte se do toho, co říká, a dejte mu najevo, že ho opravdu posloucháte, ne že jen čekáte, až přestane mluvit. Už jen tohle samo často mění dynamiku konverzace.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488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správně naslouchat?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Vytvořte důvěryhodnou atmosféru pro mluvící osobu. Nalezněte vyhovující prostor a vypořádejte se se všemi rozptylujícími věcmi (vypněte mobilní telefon, televize, počítače, …) </a:t>
            </a:r>
          </a:p>
          <a:p>
            <a:r>
              <a:rPr lang="cs-CZ" dirty="0" smtClean="0"/>
              <a:t>Ukažte, že nasloucháte. Přestaňte mluvit a dávejte pozor na Váš jazyk těla.</a:t>
            </a:r>
          </a:p>
          <a:p>
            <a:r>
              <a:rPr lang="cs-CZ" dirty="0" smtClean="0"/>
              <a:t>Známky naslouchání: naklonění k mluvící osobě, zaujatý výraz v obličeji, udržování očního kontaktu. Předejděte známkám netrpělivosti, jako je sledování hodinek.</a:t>
            </a:r>
          </a:p>
          <a:p>
            <a:r>
              <a:rPr lang="cs-CZ" dirty="0" smtClean="0"/>
              <a:t>Vytvořte si mentální prostor. Nepřemýšlejte o tom, co byste chtěli říct, ale zaměřte se na mluvící osobu.</a:t>
            </a:r>
          </a:p>
          <a:p>
            <a:r>
              <a:rPr lang="cs-CZ" dirty="0" smtClean="0"/>
              <a:t>Využívejte techniky aktivního naslouchání.</a:t>
            </a:r>
          </a:p>
          <a:p>
            <a:r>
              <a:rPr lang="cs-CZ" dirty="0" smtClean="0"/>
              <a:t>Zařiďte, aby byly limity Vašeho naslouchání jasné již od počátku – pokud máte pouze omezený čas, řekněte to. Pokud očekáváte telefonní hovor, měl byste se v předstihu omluvit.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819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 smtClean="0"/>
              <a:t>Průvodce potřeb </a:t>
            </a:r>
            <a:br>
              <a:rPr lang="cs-CZ" sz="4400" b="1" dirty="0" smtClean="0"/>
            </a:br>
            <a:r>
              <a:rPr lang="cs-CZ" sz="4400" b="1" dirty="0"/>
              <a:t/>
            </a:r>
            <a:br>
              <a:rPr lang="cs-CZ" sz="4400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Co pomáhá?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cs-CZ" dirty="0"/>
              <a:t>Když </a:t>
            </a:r>
            <a:r>
              <a:rPr lang="cs-CZ" dirty="0" smtClean="0"/>
              <a:t>posloucháte, nepřerušujte.</a:t>
            </a:r>
            <a:endParaRPr lang="cs-CZ" dirty="0"/>
          </a:p>
          <a:p>
            <a:r>
              <a:rPr lang="cs-CZ" dirty="0" smtClean="0"/>
              <a:t>Mějte trpělivost.</a:t>
            </a:r>
          </a:p>
          <a:p>
            <a:r>
              <a:rPr lang="cs-CZ" dirty="0" smtClean="0"/>
              <a:t>Udělejte </a:t>
            </a:r>
            <a:r>
              <a:rPr lang="cs-CZ" dirty="0"/>
              <a:t>si čas jeden pro </a:t>
            </a:r>
            <a:r>
              <a:rPr lang="cs-CZ" dirty="0" smtClean="0"/>
              <a:t>druhého.</a:t>
            </a:r>
          </a:p>
          <a:p>
            <a:r>
              <a:rPr lang="cs-CZ" dirty="0" smtClean="0"/>
              <a:t>Nedělejte </a:t>
            </a:r>
            <a:r>
              <a:rPr lang="cs-CZ" dirty="0"/>
              <a:t>rychlé </a:t>
            </a:r>
            <a:r>
              <a:rPr lang="cs-CZ" dirty="0" smtClean="0"/>
              <a:t>soudy.</a:t>
            </a:r>
          </a:p>
          <a:p>
            <a:r>
              <a:rPr lang="cs-CZ" dirty="0" smtClean="0"/>
              <a:t>Věřte, že rodič dělá, co může.</a:t>
            </a:r>
          </a:p>
          <a:p>
            <a:r>
              <a:rPr lang="cs-CZ" dirty="0" err="1" smtClean="0"/>
              <a:t>Ledolamky</a:t>
            </a:r>
            <a:r>
              <a:rPr lang="cs-CZ" smtClean="0"/>
              <a:t>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Co můžete říct?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cs-CZ" dirty="0" smtClean="0"/>
              <a:t>Není to Vaše chyba.</a:t>
            </a:r>
          </a:p>
          <a:p>
            <a:r>
              <a:rPr lang="cs-CZ" dirty="0" smtClean="0"/>
              <a:t>Vím, že je toho teď na Vás moc.</a:t>
            </a:r>
          </a:p>
          <a:p>
            <a:r>
              <a:rPr lang="cs-CZ" dirty="0" smtClean="0"/>
              <a:t>Zvládneme to.</a:t>
            </a:r>
          </a:p>
          <a:p>
            <a:r>
              <a:rPr lang="cs-CZ" dirty="0" smtClean="0"/>
              <a:t>Mám o Vaše dítě starost.</a:t>
            </a:r>
          </a:p>
          <a:p>
            <a:r>
              <a:rPr lang="cs-CZ" dirty="0" smtClean="0"/>
              <a:t>Co pro Vás můžu udělat?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Co nepomáhá?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cs-CZ" dirty="0" smtClean="0"/>
              <a:t>Nevyžádané rady.</a:t>
            </a:r>
          </a:p>
          <a:p>
            <a:r>
              <a:rPr lang="cs-CZ" dirty="0" smtClean="0"/>
              <a:t>Nedůvěra vůči rodiči.</a:t>
            </a:r>
          </a:p>
          <a:p>
            <a:r>
              <a:rPr lang="cs-CZ" dirty="0" smtClean="0"/>
              <a:t>Kritika nebo obviňování.</a:t>
            </a:r>
          </a:p>
          <a:p>
            <a:r>
              <a:rPr lang="cs-CZ" dirty="0" smtClean="0"/>
              <a:t>Zlehčování.</a:t>
            </a:r>
          </a:p>
          <a:p>
            <a:r>
              <a:rPr lang="cs-CZ" dirty="0" smtClean="0"/>
              <a:t>Poučování.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8005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Vám za pozornost!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kabelova@laxus.cz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22803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2801</TotalTime>
  <Words>327</Words>
  <Application>Microsoft Office PowerPoint</Application>
  <PresentationFormat>Širokoúhlá obrazovka</PresentationFormat>
  <Paragraphs>47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</vt:lpstr>
      <vt:lpstr>Jak vést rozhovor s rodiči Komunikace – aktivní naslouchání</vt:lpstr>
      <vt:lpstr>Prezentace aplikace PowerPoint</vt:lpstr>
      <vt:lpstr>Komunikační diáda</vt:lpstr>
      <vt:lpstr>Prezentace aplikace PowerPoint</vt:lpstr>
      <vt:lpstr>Vydržte a nejdřív dejte prostor tomu druhému</vt:lpstr>
      <vt:lpstr>Jak správně naslouchat?</vt:lpstr>
      <vt:lpstr>Průvodce potřeb   </vt:lpstr>
      <vt:lpstr>Děkuji Vám za pozornost!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Bezpečnostně právní faktory rizikového chování ve školském prostředí</dc:title>
  <dc:creator>Hewlett-Packard Company</dc:creator>
  <cp:lastModifiedBy>Katka Kábelová</cp:lastModifiedBy>
  <cp:revision>236</cp:revision>
  <dcterms:created xsi:type="dcterms:W3CDTF">2017-08-24T08:32:51Z</dcterms:created>
  <dcterms:modified xsi:type="dcterms:W3CDTF">2021-11-02T12:16:51Z</dcterms:modified>
</cp:coreProperties>
</file>