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866" r:id="rId1"/>
  </p:sldMasterIdLst>
  <p:notesMasterIdLst>
    <p:notesMasterId r:id="rId7"/>
  </p:notesMasterIdLst>
  <p:sldIdLst>
    <p:sldId id="256" r:id="rId2"/>
    <p:sldId id="779" r:id="rId3"/>
    <p:sldId id="773" r:id="rId4"/>
    <p:sldId id="783" r:id="rId5"/>
    <p:sldId id="77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8998-E0F4-45D4-999E-D1F3D6C93F47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3323-132E-44BB-A5F4-5E1B56A5EE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8D3A-E0E8-4F09-9F7A-8DB35E242825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7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04AF-4054-4B55-B1FC-D597FDF9C0C5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895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ADA7-8225-424E-8441-2C3764E96E40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17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1DD0-EAEF-4CCE-ABE7-5747E157A9BA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1084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7363-11C0-4A3D-899D-C0EBF3FDD3E4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5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04AF-4054-4B55-B1FC-D597FDF9C0C5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9742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04AF-4054-4B55-B1FC-D597FDF9C0C5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203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4E5F-4A9B-4809-949D-F1CDB78DCC1B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42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01A9-4326-4014-BFEC-DE4D060B533A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0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AFF5-8051-4CBD-98FC-C842507F0637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8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944A-C0F8-43E1-8194-68AFD2E39A65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7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FD58-CF81-4BA0-A2E9-9DBDE00D1A8A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7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A7A6-E4A4-415B-8C07-6F3808258740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8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9E43-9312-4E1C-9EF0-D21D30EE2EEC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6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0E70-25E0-4831-B3B3-BD6A3A34BD7F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2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6D2B-7300-4E79-8DFF-97DFF1A0BDAB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7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DC9D-1FC5-4E4C-9F80-42A0A39E43CE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3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E9104AF-4054-4B55-B1FC-D597FDF9C0C5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32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atalog.pravonadetstvi.cz/" TargetMode="External"/><Relationship Id="rId2" Type="http://schemas.openxmlformats.org/officeDocument/2006/relationships/hyperlink" Target="http://www.ohrozenedite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x3n3CNHWIOA" TargetMode="External"/><Relationship Id="rId4" Type="http://schemas.openxmlformats.org/officeDocument/2006/relationships/hyperlink" Target="https://www.youtube.com/watch?v=vb1TDOnzBy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vcentrum.cz/nase-sluzby/poradenske-sluzby-a-skupinove-aktivity-pro-deti-a-mladez/adiktologicka-ambulance-pro-deti-a-dospivajici/" TargetMode="External"/><Relationship Id="rId2" Type="http://schemas.openxmlformats.org/officeDocument/2006/relationships/hyperlink" Target="http://www.adiktologie.cz/cz/articles/detail/629/4965/Ambulance-detske-a-dorostove-adiktologi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Yj5W9KyhiAc" TargetMode="External"/><Relationship Id="rId3" Type="http://schemas.openxmlformats.org/officeDocument/2006/relationships/hyperlink" Target="https://www.plstbk.cz/primariat-vi-pedopsychiatrie" TargetMode="External"/><Relationship Id="rId7" Type="http://schemas.openxmlformats.org/officeDocument/2006/relationships/hyperlink" Target="http://www.sananim.cz/terapeuticka-komunita-karlov-(tkk)/lecba-mladistvych.html" TargetMode="External"/><Relationship Id="rId2" Type="http://schemas.openxmlformats.org/officeDocument/2006/relationships/hyperlink" Target="http://www.nmskb.cz/pro-pacienty/oddeleni/detoxikacni-centr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tarevnice.cz/" TargetMode="External"/><Relationship Id="rId5" Type="http://schemas.openxmlformats.org/officeDocument/2006/relationships/hyperlink" Target="http://www.dpn-velkabites.cz/" TargetMode="External"/><Relationship Id="rId10" Type="http://schemas.openxmlformats.org/officeDocument/2006/relationships/hyperlink" Target="http://www.oskrok.cz/" TargetMode="External"/><Relationship Id="rId4" Type="http://schemas.openxmlformats.org/officeDocument/2006/relationships/hyperlink" Target="http://www.pateb.cz/" TargetMode="External"/><Relationship Id="rId9" Type="http://schemas.openxmlformats.org/officeDocument/2006/relationships/hyperlink" Target="http://wl1.cz/terapeuticka-komunit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175657"/>
            <a:ext cx="8825658" cy="3601724"/>
          </a:xfrm>
        </p:spPr>
        <p:txBody>
          <a:bodyPr>
            <a:normAutofit/>
          </a:bodyPr>
          <a:lstStyle/>
          <a:p>
            <a:r>
              <a:rPr lang="cs-CZ" sz="4800" dirty="0" smtClean="0"/>
              <a:t>Systém péče </a:t>
            </a:r>
            <a:br>
              <a:rPr lang="cs-CZ" sz="4800" dirty="0" smtClean="0"/>
            </a:br>
            <a:r>
              <a:rPr lang="cs-CZ" sz="4800" dirty="0" smtClean="0"/>
              <a:t>o žáky ohrožené </a:t>
            </a:r>
            <a:br>
              <a:rPr lang="cs-CZ" sz="4800" dirty="0" smtClean="0"/>
            </a:br>
            <a:r>
              <a:rPr lang="cs-CZ" sz="4800" dirty="0" smtClean="0"/>
              <a:t>rizikovým chováním</a:t>
            </a:r>
            <a:br>
              <a:rPr lang="cs-CZ" sz="4800" dirty="0" smtClean="0"/>
            </a:b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</a:t>
            </a:r>
            <a:r>
              <a:rPr lang="cs-CZ" dirty="0"/>
              <a:t>K</a:t>
            </a:r>
            <a:r>
              <a:rPr lang="cs-CZ" dirty="0" smtClean="0"/>
              <a:t>ábelová</a:t>
            </a:r>
          </a:p>
        </p:txBody>
      </p:sp>
    </p:spTree>
    <p:extLst>
      <p:ext uri="{BB962C8B-B14F-4D97-AF65-F5344CB8AC3E}">
        <p14:creationId xmlns:p14="http://schemas.microsoft.com/office/powerpoint/2010/main" val="37511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Mapa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://www.drogy-info.cz/mapa-pomoci/?t=&amp;r=5&amp;d=72&amp;c=#result</a:t>
            </a:r>
          </a:p>
          <a:p>
            <a:r>
              <a:rPr lang="cs-CZ" dirty="0" smtClean="0">
                <a:hlinkClick r:id="rId2"/>
              </a:rPr>
              <a:t>www.ohrozenedite.cz</a:t>
            </a:r>
            <a:endParaRPr lang="cs-CZ" dirty="0"/>
          </a:p>
          <a:p>
            <a:r>
              <a:rPr lang="cs-CZ" dirty="0">
                <a:hlinkClick r:id="rId3"/>
              </a:rPr>
              <a:t>http://katalog.pravonadetstvi.cz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>
                <a:hlinkClick r:id="rId4"/>
              </a:rPr>
              <a:t>https://www.youtube.com/watch?v=vb1TDOnzByg</a:t>
            </a:r>
            <a:r>
              <a:rPr lang="cs-CZ" dirty="0"/>
              <a:t> – děti a drogy </a:t>
            </a:r>
            <a:r>
              <a:rPr lang="cs-CZ" dirty="0" smtClean="0"/>
              <a:t>video</a:t>
            </a:r>
          </a:p>
          <a:p>
            <a:r>
              <a:rPr lang="cs-CZ" u="sng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www.youtube.com/watch?v=x3n3CNHWIOA</a:t>
            </a:r>
            <a:r>
              <a:rPr lang="cs-CZ" dirty="0"/>
              <a:t> </a:t>
            </a:r>
            <a:r>
              <a:rPr lang="cs-CZ" dirty="0" smtClean="0"/>
              <a:t> - </a:t>
            </a:r>
            <a:r>
              <a:rPr lang="cs-CZ" smtClean="0"/>
              <a:t>animace závislost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10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Dětská </a:t>
            </a:r>
            <a:r>
              <a:rPr lang="cs-CZ" b="1" dirty="0" err="1"/>
              <a:t>adiktologická</a:t>
            </a:r>
            <a:r>
              <a:rPr lang="cs-CZ" b="1" dirty="0"/>
              <a:t> ambulance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http://www.adiktologie.cz/cz/articles/detail/629/4965/Ambulance-detske-a-dorostove-adiktologie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https://www.prevcentrum.cz/nase-sluzby/poradenske-sluzby-a-skupinove-aktivity-pro-deti-a-mladez/adiktologicka-ambulance-pro-deti-a-dospivajici/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1698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Pobytová léčba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Dětské a dorostové detoxikační centrum, Nemocnice Milosrdných sester sv. K. </a:t>
            </a:r>
            <a:r>
              <a:rPr lang="cs-CZ" dirty="0" err="1"/>
              <a:t>Boromejského</a:t>
            </a:r>
            <a:r>
              <a:rPr lang="cs-CZ" dirty="0"/>
              <a:t> (</a:t>
            </a:r>
            <a:r>
              <a:rPr lang="cs-CZ" dirty="0" err="1"/>
              <a:t>Nem</a:t>
            </a:r>
            <a:r>
              <a:rPr lang="cs-CZ" dirty="0"/>
              <a:t>. Pod Petřínem) - </a:t>
            </a:r>
            <a:r>
              <a:rPr lang="cs-CZ" dirty="0">
                <a:hlinkClick r:id="rId2"/>
              </a:rPr>
              <a:t>http://www.nmskb.cz/pro-pacienty/oddeleni/detoxikacni-centrum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Psychiatrická léčebna Šternberk, program Racek - </a:t>
            </a:r>
            <a:r>
              <a:rPr lang="cs-CZ" dirty="0">
                <a:hlinkClick r:id="rId3"/>
              </a:rPr>
              <a:t>https://www.plstbk.cz/primariat-vi-pedopsychiatrie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Pateb</a:t>
            </a:r>
            <a:r>
              <a:rPr lang="cs-CZ" dirty="0"/>
              <a:t> s.r.o. psychiatrická nemocnice Jemnice </a:t>
            </a:r>
            <a:r>
              <a:rPr lang="cs-CZ" dirty="0">
                <a:hlinkClick r:id="rId4"/>
              </a:rPr>
              <a:t>www.pateb.cz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Dětská psychiatrická nemocnice Velká Bíteš – </a:t>
            </a:r>
            <a:r>
              <a:rPr lang="cs-CZ" dirty="0">
                <a:hlinkClick r:id="rId5"/>
              </a:rPr>
              <a:t>www.dpn-velkabites.cz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Diagnostický ústav Cesta Řevnice </a:t>
            </a:r>
            <a:r>
              <a:rPr lang="cs-CZ" dirty="0">
                <a:hlinkClick r:id="rId6"/>
              </a:rPr>
              <a:t>http://www.cestarevnice.cz/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Terapeutická komunita</a:t>
            </a:r>
          </a:p>
          <a:p>
            <a:pPr marL="0" indent="0">
              <a:buNone/>
            </a:pPr>
            <a:r>
              <a:rPr lang="cs-CZ" dirty="0">
                <a:hlinkClick r:id="rId7"/>
              </a:rPr>
              <a:t>http://www.sananim.cz/terapeuticka-komunita-karlov-(tkk)/lecba-mladistvych.html</a:t>
            </a:r>
            <a:r>
              <a:rPr lang="cs-CZ" dirty="0"/>
              <a:t>  TK </a:t>
            </a:r>
            <a:r>
              <a:rPr lang="cs-CZ" dirty="0" err="1"/>
              <a:t>Sananim</a:t>
            </a:r>
            <a:r>
              <a:rPr lang="cs-CZ" dirty="0"/>
              <a:t> Karlov</a:t>
            </a:r>
          </a:p>
          <a:p>
            <a:pPr marL="0" indent="0">
              <a:buNone/>
            </a:pPr>
            <a:r>
              <a:rPr lang="cs-CZ" dirty="0">
                <a:hlinkClick r:id="rId8"/>
              </a:rPr>
              <a:t>https://www.youtube.com/watch?v=Yj5W9KyhiAc</a:t>
            </a:r>
            <a:r>
              <a:rPr lang="cs-CZ" dirty="0"/>
              <a:t> – TK </a:t>
            </a:r>
            <a:r>
              <a:rPr lang="cs-CZ" dirty="0" err="1"/>
              <a:t>Sananim</a:t>
            </a:r>
            <a:r>
              <a:rPr lang="cs-CZ" dirty="0"/>
              <a:t> - video</a:t>
            </a:r>
          </a:p>
          <a:p>
            <a:pPr marL="0" indent="0">
              <a:buNone/>
            </a:pPr>
            <a:r>
              <a:rPr lang="cs-CZ" dirty="0">
                <a:hlinkClick r:id="rId9"/>
              </a:rPr>
              <a:t>http://wl1.cz/terapeuticka-komunita/</a:t>
            </a:r>
            <a:r>
              <a:rPr lang="cs-CZ" dirty="0"/>
              <a:t> Mukařov </a:t>
            </a:r>
            <a:r>
              <a:rPr lang="cs-CZ" dirty="0" err="1"/>
              <a:t>White</a:t>
            </a:r>
            <a:r>
              <a:rPr lang="cs-CZ" dirty="0"/>
              <a:t> </a:t>
            </a:r>
            <a:r>
              <a:rPr lang="cs-CZ" dirty="0" err="1"/>
              <a:t>Light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10"/>
              </a:rPr>
              <a:t>www.oskrok.cz</a:t>
            </a:r>
            <a:r>
              <a:rPr lang="cs-CZ" dirty="0"/>
              <a:t> Krok Kyjov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65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pozornost!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9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2392</TotalTime>
  <Words>137</Words>
  <Application>Microsoft Office PowerPoint</Application>
  <PresentationFormat>Širokoúhlá obrazovka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Systém péče  o žáky ohrožené  rizikovým chováním </vt:lpstr>
      <vt:lpstr>Mapa pomoci</vt:lpstr>
      <vt:lpstr>Dětská adiktologická ambulance </vt:lpstr>
      <vt:lpstr>Pobytová léčba </vt:lpstr>
      <vt:lpstr>Děkuji Vám za pozornost!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Bezpečnostně právní faktory rizikového chování ve školském prostředí</dc:title>
  <dc:creator>Hewlett-Packard Company</dc:creator>
  <cp:lastModifiedBy>Katka Kábelová</cp:lastModifiedBy>
  <cp:revision>220</cp:revision>
  <dcterms:created xsi:type="dcterms:W3CDTF">2017-08-24T08:32:51Z</dcterms:created>
  <dcterms:modified xsi:type="dcterms:W3CDTF">2020-11-11T09:38:52Z</dcterms:modified>
</cp:coreProperties>
</file>