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4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73" r:id="rId3"/>
    <p:sldId id="275" r:id="rId4"/>
    <p:sldId id="284" r:id="rId5"/>
    <p:sldId id="274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22" autoAdjust="0"/>
    <p:restoredTop sz="94660"/>
  </p:normalViewPr>
  <p:slideViewPr>
    <p:cSldViewPr snapToGrid="0">
      <p:cViewPr varScale="1">
        <p:scale>
          <a:sx n="78" d="100"/>
          <a:sy n="78" d="100"/>
        </p:scale>
        <p:origin x="81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hyperlink" Target="https://www.prevence-info.cz/" TargetMode="External"/><Relationship Id="rId1" Type="http://schemas.openxmlformats.org/officeDocument/2006/relationships/hyperlink" Target="https://www.preventivni-aktivity.cz/" TargetMode="Externa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s://www.preventivni-aktivity.cz/" TargetMode="External"/><Relationship Id="rId7" Type="http://schemas.openxmlformats.org/officeDocument/2006/relationships/image" Target="../media/image8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10" Type="http://schemas.openxmlformats.org/officeDocument/2006/relationships/hyperlink" Target="https://www.prevence-info.cz/" TargetMode="External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5E1841-9B24-4EFC-92B6-6FF5CD4F7074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E3EA1DA-7D0A-464E-9400-A93E3BF11556}">
      <dgm:prSet/>
      <dgm:spPr/>
      <dgm:t>
        <a:bodyPr/>
        <a:lstStyle/>
        <a:p>
          <a:r>
            <a:rPr lang="cs-CZ" dirty="0"/>
            <a:t>Připravujeme konferenci</a:t>
          </a:r>
        </a:p>
        <a:p>
          <a:r>
            <a:rPr lang="cs-CZ" dirty="0"/>
            <a:t>11.10. 2023</a:t>
          </a:r>
          <a:endParaRPr lang="en-US" dirty="0"/>
        </a:p>
      </dgm:t>
    </dgm:pt>
    <dgm:pt modelId="{37E70736-D702-4107-AC78-A9CBB4E4D4E5}" type="parTrans" cxnId="{B8D2434F-71A1-4273-8193-F5296F479291}">
      <dgm:prSet/>
      <dgm:spPr/>
      <dgm:t>
        <a:bodyPr/>
        <a:lstStyle/>
        <a:p>
          <a:endParaRPr lang="en-US"/>
        </a:p>
      </dgm:t>
    </dgm:pt>
    <dgm:pt modelId="{E0A5CFF8-0AE0-4D45-894B-1D2AC8F281B6}" type="sibTrans" cxnId="{B8D2434F-71A1-4273-8193-F5296F479291}">
      <dgm:prSet/>
      <dgm:spPr/>
      <dgm:t>
        <a:bodyPr/>
        <a:lstStyle/>
        <a:p>
          <a:endParaRPr lang="en-US"/>
        </a:p>
      </dgm:t>
    </dgm:pt>
    <dgm:pt modelId="{9CCEA8C3-A896-438D-B51D-B2A775E319F5}">
      <dgm:prSet/>
      <dgm:spPr/>
      <dgm:t>
        <a:bodyPr/>
        <a:lstStyle/>
        <a:p>
          <a:r>
            <a:rPr lang="cs-CZ"/>
            <a:t>Vzdělávání pro třídní učitele.</a:t>
          </a:r>
          <a:endParaRPr lang="en-US"/>
        </a:p>
      </dgm:t>
    </dgm:pt>
    <dgm:pt modelId="{36A63C89-C9F1-4195-AA35-65F9BBC1434C}" type="parTrans" cxnId="{A54E1D1D-18F5-4748-9DBD-7D123F85343D}">
      <dgm:prSet/>
      <dgm:spPr/>
      <dgm:t>
        <a:bodyPr/>
        <a:lstStyle/>
        <a:p>
          <a:endParaRPr lang="en-US"/>
        </a:p>
      </dgm:t>
    </dgm:pt>
    <dgm:pt modelId="{41C77999-A6AD-4C69-9DF3-CFF2161CB4FB}" type="sibTrans" cxnId="{A54E1D1D-18F5-4748-9DBD-7D123F85343D}">
      <dgm:prSet/>
      <dgm:spPr/>
      <dgm:t>
        <a:bodyPr/>
        <a:lstStyle/>
        <a:p>
          <a:endParaRPr lang="en-US"/>
        </a:p>
      </dgm:t>
    </dgm:pt>
    <dgm:pt modelId="{21DE3CE3-83B5-4298-B3C4-B12148331325}">
      <dgm:prSet/>
      <dgm:spPr/>
      <dgm:t>
        <a:bodyPr/>
        <a:lstStyle/>
        <a:p>
          <a:r>
            <a:rPr lang="cs-CZ" dirty="0"/>
            <a:t>Vzdělávání metoda: Škola bez poražených.</a:t>
          </a:r>
          <a:endParaRPr lang="en-US" dirty="0"/>
        </a:p>
      </dgm:t>
    </dgm:pt>
    <dgm:pt modelId="{DA474F06-2078-4C63-8CC8-1ECB8050A048}" type="parTrans" cxnId="{4ABE05CF-B2BA-4BCB-8D1F-24624C0B98BB}">
      <dgm:prSet/>
      <dgm:spPr/>
      <dgm:t>
        <a:bodyPr/>
        <a:lstStyle/>
        <a:p>
          <a:endParaRPr lang="en-US"/>
        </a:p>
      </dgm:t>
    </dgm:pt>
    <dgm:pt modelId="{DD014291-B87E-4231-8DCC-AC871AAE7B70}" type="sibTrans" cxnId="{4ABE05CF-B2BA-4BCB-8D1F-24624C0B98BB}">
      <dgm:prSet/>
      <dgm:spPr/>
      <dgm:t>
        <a:bodyPr/>
        <a:lstStyle/>
        <a:p>
          <a:endParaRPr lang="en-US"/>
        </a:p>
      </dgm:t>
    </dgm:pt>
    <dgm:pt modelId="{6FD4B362-29B5-4780-B9CA-D560F09D23BB}">
      <dgm:prSet/>
      <dgm:spPr/>
      <dgm:t>
        <a:bodyPr/>
        <a:lstStyle/>
        <a:p>
          <a:r>
            <a:rPr lang="cs-CZ"/>
            <a:t>Vzdělávání pro učitelky MŠ.</a:t>
          </a:r>
          <a:endParaRPr lang="en-US"/>
        </a:p>
      </dgm:t>
    </dgm:pt>
    <dgm:pt modelId="{FCEEE136-2F30-4A97-9B1B-A6DE763A1EAB}" type="parTrans" cxnId="{7D2DCEDD-A923-44E3-B7A7-0C154DAC8B03}">
      <dgm:prSet/>
      <dgm:spPr/>
      <dgm:t>
        <a:bodyPr/>
        <a:lstStyle/>
        <a:p>
          <a:endParaRPr lang="en-US"/>
        </a:p>
      </dgm:t>
    </dgm:pt>
    <dgm:pt modelId="{47D8DF36-4F18-4CAE-802B-ECC334A778D4}" type="sibTrans" cxnId="{7D2DCEDD-A923-44E3-B7A7-0C154DAC8B03}">
      <dgm:prSet/>
      <dgm:spPr/>
      <dgm:t>
        <a:bodyPr/>
        <a:lstStyle/>
        <a:p>
          <a:endParaRPr lang="en-US"/>
        </a:p>
      </dgm:t>
    </dgm:pt>
    <dgm:pt modelId="{8FC8ABF1-2173-4ED7-9DA3-E24CAE0CA46D}" type="pres">
      <dgm:prSet presAssocID="{ED5E1841-9B24-4EFC-92B6-6FF5CD4F7074}" presName="matrix" presStyleCnt="0">
        <dgm:presLayoutVars>
          <dgm:chMax val="1"/>
          <dgm:dir/>
          <dgm:resizeHandles val="exact"/>
        </dgm:presLayoutVars>
      </dgm:prSet>
      <dgm:spPr/>
    </dgm:pt>
    <dgm:pt modelId="{2212528E-531C-40D2-ABC1-1127CAD79438}" type="pres">
      <dgm:prSet presAssocID="{ED5E1841-9B24-4EFC-92B6-6FF5CD4F7074}" presName="diamond" presStyleLbl="bgShp" presStyleIdx="0" presStyleCnt="1"/>
      <dgm:spPr/>
    </dgm:pt>
    <dgm:pt modelId="{074A246F-2560-4A0E-9F4E-98103F6C1C77}" type="pres">
      <dgm:prSet presAssocID="{ED5E1841-9B24-4EFC-92B6-6FF5CD4F7074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B235CD6-42DB-41AD-B3A2-D69E8D9465D9}" type="pres">
      <dgm:prSet presAssocID="{ED5E1841-9B24-4EFC-92B6-6FF5CD4F7074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7E7CC8B-CB0F-4071-8317-A46C0146DA85}" type="pres">
      <dgm:prSet presAssocID="{ED5E1841-9B24-4EFC-92B6-6FF5CD4F7074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E9A935D-E16E-4870-A793-458E473C70C3}" type="pres">
      <dgm:prSet presAssocID="{ED5E1841-9B24-4EFC-92B6-6FF5CD4F7074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9EB2002-79FA-4546-B559-71A255B1FFFC}" type="presOf" srcId="{21DE3CE3-83B5-4298-B3C4-B12148331325}" destId="{27E7CC8B-CB0F-4071-8317-A46C0146DA85}" srcOrd="0" destOrd="0" presId="urn:microsoft.com/office/officeart/2005/8/layout/matrix3"/>
    <dgm:cxn modelId="{A54E1D1D-18F5-4748-9DBD-7D123F85343D}" srcId="{ED5E1841-9B24-4EFC-92B6-6FF5CD4F7074}" destId="{9CCEA8C3-A896-438D-B51D-B2A775E319F5}" srcOrd="1" destOrd="0" parTransId="{36A63C89-C9F1-4195-AA35-65F9BBC1434C}" sibTransId="{41C77999-A6AD-4C69-9DF3-CFF2161CB4FB}"/>
    <dgm:cxn modelId="{B8D2434F-71A1-4273-8193-F5296F479291}" srcId="{ED5E1841-9B24-4EFC-92B6-6FF5CD4F7074}" destId="{DE3EA1DA-7D0A-464E-9400-A93E3BF11556}" srcOrd="0" destOrd="0" parTransId="{37E70736-D702-4107-AC78-A9CBB4E4D4E5}" sibTransId="{E0A5CFF8-0AE0-4D45-894B-1D2AC8F281B6}"/>
    <dgm:cxn modelId="{1D55A683-DD10-4433-AE18-AA60BD4FECCC}" type="presOf" srcId="{ED5E1841-9B24-4EFC-92B6-6FF5CD4F7074}" destId="{8FC8ABF1-2173-4ED7-9DA3-E24CAE0CA46D}" srcOrd="0" destOrd="0" presId="urn:microsoft.com/office/officeart/2005/8/layout/matrix3"/>
    <dgm:cxn modelId="{7646D0A2-0C36-459D-BB15-FCC8484C6EF5}" type="presOf" srcId="{DE3EA1DA-7D0A-464E-9400-A93E3BF11556}" destId="{074A246F-2560-4A0E-9F4E-98103F6C1C77}" srcOrd="0" destOrd="0" presId="urn:microsoft.com/office/officeart/2005/8/layout/matrix3"/>
    <dgm:cxn modelId="{0536DFBC-5ACF-423C-8DF3-282210C3468D}" type="presOf" srcId="{6FD4B362-29B5-4780-B9CA-D560F09D23BB}" destId="{BE9A935D-E16E-4870-A793-458E473C70C3}" srcOrd="0" destOrd="0" presId="urn:microsoft.com/office/officeart/2005/8/layout/matrix3"/>
    <dgm:cxn modelId="{4ABE05CF-B2BA-4BCB-8D1F-24624C0B98BB}" srcId="{ED5E1841-9B24-4EFC-92B6-6FF5CD4F7074}" destId="{21DE3CE3-83B5-4298-B3C4-B12148331325}" srcOrd="2" destOrd="0" parTransId="{DA474F06-2078-4C63-8CC8-1ECB8050A048}" sibTransId="{DD014291-B87E-4231-8DCC-AC871AAE7B70}"/>
    <dgm:cxn modelId="{7D2DCEDD-A923-44E3-B7A7-0C154DAC8B03}" srcId="{ED5E1841-9B24-4EFC-92B6-6FF5CD4F7074}" destId="{6FD4B362-29B5-4780-B9CA-D560F09D23BB}" srcOrd="3" destOrd="0" parTransId="{FCEEE136-2F30-4A97-9B1B-A6DE763A1EAB}" sibTransId="{47D8DF36-4F18-4CAE-802B-ECC334A778D4}"/>
    <dgm:cxn modelId="{09BDA5FC-042C-42C8-BA15-96C99FB7EF33}" type="presOf" srcId="{9CCEA8C3-A896-438D-B51D-B2A775E319F5}" destId="{FB235CD6-42DB-41AD-B3A2-D69E8D9465D9}" srcOrd="0" destOrd="0" presId="urn:microsoft.com/office/officeart/2005/8/layout/matrix3"/>
    <dgm:cxn modelId="{FE5957CE-EF51-40A9-A4C6-70EBD78E9F7E}" type="presParOf" srcId="{8FC8ABF1-2173-4ED7-9DA3-E24CAE0CA46D}" destId="{2212528E-531C-40D2-ABC1-1127CAD79438}" srcOrd="0" destOrd="0" presId="urn:microsoft.com/office/officeart/2005/8/layout/matrix3"/>
    <dgm:cxn modelId="{B33E2838-E6B1-4098-BE81-13A352296C74}" type="presParOf" srcId="{8FC8ABF1-2173-4ED7-9DA3-E24CAE0CA46D}" destId="{074A246F-2560-4A0E-9F4E-98103F6C1C77}" srcOrd="1" destOrd="0" presId="urn:microsoft.com/office/officeart/2005/8/layout/matrix3"/>
    <dgm:cxn modelId="{04B76FA6-B96B-4D42-B7AE-53D24E7F2FF7}" type="presParOf" srcId="{8FC8ABF1-2173-4ED7-9DA3-E24CAE0CA46D}" destId="{FB235CD6-42DB-41AD-B3A2-D69E8D9465D9}" srcOrd="2" destOrd="0" presId="urn:microsoft.com/office/officeart/2005/8/layout/matrix3"/>
    <dgm:cxn modelId="{81A2845D-7883-42C4-B5D0-68F4124E5A18}" type="presParOf" srcId="{8FC8ABF1-2173-4ED7-9DA3-E24CAE0CA46D}" destId="{27E7CC8B-CB0F-4071-8317-A46C0146DA85}" srcOrd="3" destOrd="0" presId="urn:microsoft.com/office/officeart/2005/8/layout/matrix3"/>
    <dgm:cxn modelId="{4367D070-0266-46CD-9342-C039AC19609F}" type="presParOf" srcId="{8FC8ABF1-2173-4ED7-9DA3-E24CAE0CA46D}" destId="{BE9A935D-E16E-4870-A793-458E473C70C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4DB76E6-E11D-4D64-8278-AA9A72622F75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0218EC0-27EA-48AE-B2F7-1787A1C92F2C}">
      <dgm:prSet/>
      <dgm:spPr/>
      <dgm:t>
        <a:bodyPr/>
        <a:lstStyle/>
        <a:p>
          <a:r>
            <a:rPr lang="cs-CZ" b="1" i="0"/>
            <a:t>Zaměstnej něčím ruce</a:t>
          </a:r>
          <a:r>
            <a:rPr lang="cs-CZ" b="0" i="0"/>
            <a:t>. Pokud se věnuješ jakékoliv ruční práci, je to ideální čas, jak něco uplést, uháčkovat, vyrobit.</a:t>
          </a:r>
          <a:endParaRPr lang="en-US"/>
        </a:p>
      </dgm:t>
    </dgm:pt>
    <dgm:pt modelId="{8A481CA8-DBCF-42D5-94B9-5A9BF075EB09}" type="parTrans" cxnId="{D87950FB-294E-45BE-94BA-C2A58E352745}">
      <dgm:prSet/>
      <dgm:spPr/>
      <dgm:t>
        <a:bodyPr/>
        <a:lstStyle/>
        <a:p>
          <a:endParaRPr lang="en-US"/>
        </a:p>
      </dgm:t>
    </dgm:pt>
    <dgm:pt modelId="{2693B61A-57E3-424E-9660-EF70F3B6F165}" type="sibTrans" cxnId="{D87950FB-294E-45BE-94BA-C2A58E352745}">
      <dgm:prSet/>
      <dgm:spPr/>
      <dgm:t>
        <a:bodyPr/>
        <a:lstStyle/>
        <a:p>
          <a:endParaRPr lang="en-US"/>
        </a:p>
      </dgm:t>
    </dgm:pt>
    <dgm:pt modelId="{3BBCF68C-CDC0-49DC-A3B6-2C4A4448689E}">
      <dgm:prSet/>
      <dgm:spPr/>
      <dgm:t>
        <a:bodyPr/>
        <a:lstStyle/>
        <a:p>
          <a:r>
            <a:rPr lang="cs-CZ" b="0" i="0"/>
            <a:t>Pokud není po ruce žádná práce, rozhlédni se okolo sebe. Vyber si </a:t>
          </a:r>
          <a:r>
            <a:rPr lang="cs-CZ" b="1" i="0"/>
            <a:t>jakýkoliv předmět</a:t>
          </a:r>
          <a:r>
            <a:rPr lang="cs-CZ" b="0" i="0"/>
            <a:t> a </a:t>
          </a:r>
          <a:r>
            <a:rPr lang="cs-CZ" b="1" i="0"/>
            <a:t>důkladně</a:t>
          </a:r>
          <a:r>
            <a:rPr lang="cs-CZ" b="0" i="0"/>
            <a:t> jej </a:t>
          </a:r>
          <a:r>
            <a:rPr lang="cs-CZ" b="1" i="0"/>
            <a:t>zanalyzuj</a:t>
          </a:r>
          <a:r>
            <a:rPr lang="cs-CZ" b="0" i="0"/>
            <a:t>. Jakou má barvu? Jakou texturu? K čemu asi slouží? Voní? Můžeš předmět i uchopit, a prohlédnout si jej zblízka. Je teplý, vlažný, nebo studený? Je příjemný na omak? Je těžký? Prozkoumej jej.</a:t>
          </a:r>
          <a:endParaRPr lang="en-US"/>
        </a:p>
      </dgm:t>
    </dgm:pt>
    <dgm:pt modelId="{14C164F0-4466-4214-8E2C-69ED615A1D39}" type="parTrans" cxnId="{46620B55-ACF8-4395-AFFF-474E4FB0B16F}">
      <dgm:prSet/>
      <dgm:spPr/>
      <dgm:t>
        <a:bodyPr/>
        <a:lstStyle/>
        <a:p>
          <a:endParaRPr lang="en-US"/>
        </a:p>
      </dgm:t>
    </dgm:pt>
    <dgm:pt modelId="{20D0DB12-CB1E-4894-B043-ECC4DBB4DAA3}" type="sibTrans" cxnId="{46620B55-ACF8-4395-AFFF-474E4FB0B16F}">
      <dgm:prSet/>
      <dgm:spPr/>
      <dgm:t>
        <a:bodyPr/>
        <a:lstStyle/>
        <a:p>
          <a:endParaRPr lang="en-US"/>
        </a:p>
      </dgm:t>
    </dgm:pt>
    <dgm:pt modelId="{0E7327AF-5249-40D6-A427-E68237A1A9B5}">
      <dgm:prSet/>
      <dgm:spPr/>
      <dgm:t>
        <a:bodyPr/>
        <a:lstStyle/>
        <a:p>
          <a:r>
            <a:rPr lang="cs-CZ" b="0" i="0"/>
            <a:t>Můžeš si také vybrat jakýkoliv náhodný předmět a </a:t>
          </a:r>
          <a:r>
            <a:rPr lang="cs-CZ" b="1" i="0"/>
            <a:t>vymysli pět způsobů, jak by se dal jinak použít</a:t>
          </a:r>
          <a:r>
            <a:rPr lang="cs-CZ" b="0" i="0"/>
            <a:t>. Co třeba kancelářská sponka, která leží na stole? Slouží jako sponka na papíry. Dala by se dát i do vlasů? Když ji rozložíme, získáme dlouhý drátek. Dal by se na něco použít? Přemýšlej!</a:t>
          </a:r>
          <a:endParaRPr lang="en-US"/>
        </a:p>
      </dgm:t>
    </dgm:pt>
    <dgm:pt modelId="{5CE013F3-FAA8-42FA-8429-B4A36F39A74C}" type="parTrans" cxnId="{28C6D0F0-827B-4D5C-882D-689928F77FC3}">
      <dgm:prSet/>
      <dgm:spPr/>
      <dgm:t>
        <a:bodyPr/>
        <a:lstStyle/>
        <a:p>
          <a:endParaRPr lang="en-US"/>
        </a:p>
      </dgm:t>
    </dgm:pt>
    <dgm:pt modelId="{03F0FC3B-D61F-4B3E-A96E-3E0319BA2FA4}" type="sibTrans" cxnId="{28C6D0F0-827B-4D5C-882D-689928F77FC3}">
      <dgm:prSet/>
      <dgm:spPr/>
      <dgm:t>
        <a:bodyPr/>
        <a:lstStyle/>
        <a:p>
          <a:endParaRPr lang="en-US"/>
        </a:p>
      </dgm:t>
    </dgm:pt>
    <dgm:pt modelId="{85AA847E-AF39-4741-A9E9-C4ACC2FF3F40}" type="pres">
      <dgm:prSet presAssocID="{94DB76E6-E11D-4D64-8278-AA9A72622F75}" presName="outerComposite" presStyleCnt="0">
        <dgm:presLayoutVars>
          <dgm:chMax val="5"/>
          <dgm:dir/>
          <dgm:resizeHandles val="exact"/>
        </dgm:presLayoutVars>
      </dgm:prSet>
      <dgm:spPr/>
    </dgm:pt>
    <dgm:pt modelId="{EAC9C469-50E3-4C9C-9A45-4161BE7DEFD0}" type="pres">
      <dgm:prSet presAssocID="{94DB76E6-E11D-4D64-8278-AA9A72622F75}" presName="dummyMaxCanvas" presStyleCnt="0">
        <dgm:presLayoutVars/>
      </dgm:prSet>
      <dgm:spPr/>
    </dgm:pt>
    <dgm:pt modelId="{545E8EFF-0289-4191-8033-DA49844614C5}" type="pres">
      <dgm:prSet presAssocID="{94DB76E6-E11D-4D64-8278-AA9A72622F75}" presName="ThreeNodes_1" presStyleLbl="node1" presStyleIdx="0" presStyleCnt="3">
        <dgm:presLayoutVars>
          <dgm:bulletEnabled val="1"/>
        </dgm:presLayoutVars>
      </dgm:prSet>
      <dgm:spPr/>
    </dgm:pt>
    <dgm:pt modelId="{027F17EE-D0E2-41E3-883E-030A0B7BAE45}" type="pres">
      <dgm:prSet presAssocID="{94DB76E6-E11D-4D64-8278-AA9A72622F75}" presName="ThreeNodes_2" presStyleLbl="node1" presStyleIdx="1" presStyleCnt="3">
        <dgm:presLayoutVars>
          <dgm:bulletEnabled val="1"/>
        </dgm:presLayoutVars>
      </dgm:prSet>
      <dgm:spPr/>
    </dgm:pt>
    <dgm:pt modelId="{C7DE311C-89FA-4DC9-8D2D-5704F9BDB5A2}" type="pres">
      <dgm:prSet presAssocID="{94DB76E6-E11D-4D64-8278-AA9A72622F75}" presName="ThreeNodes_3" presStyleLbl="node1" presStyleIdx="2" presStyleCnt="3">
        <dgm:presLayoutVars>
          <dgm:bulletEnabled val="1"/>
        </dgm:presLayoutVars>
      </dgm:prSet>
      <dgm:spPr/>
    </dgm:pt>
    <dgm:pt modelId="{19B25877-43D4-4C42-97D1-6BCF1BFCC123}" type="pres">
      <dgm:prSet presAssocID="{94DB76E6-E11D-4D64-8278-AA9A72622F75}" presName="ThreeConn_1-2" presStyleLbl="fgAccFollowNode1" presStyleIdx="0" presStyleCnt="2">
        <dgm:presLayoutVars>
          <dgm:bulletEnabled val="1"/>
        </dgm:presLayoutVars>
      </dgm:prSet>
      <dgm:spPr/>
    </dgm:pt>
    <dgm:pt modelId="{F1E502AA-D2C9-4E74-AEBC-9F6B60C9888D}" type="pres">
      <dgm:prSet presAssocID="{94DB76E6-E11D-4D64-8278-AA9A72622F75}" presName="ThreeConn_2-3" presStyleLbl="fgAccFollowNode1" presStyleIdx="1" presStyleCnt="2">
        <dgm:presLayoutVars>
          <dgm:bulletEnabled val="1"/>
        </dgm:presLayoutVars>
      </dgm:prSet>
      <dgm:spPr/>
    </dgm:pt>
    <dgm:pt modelId="{621150FE-92F6-466E-95E2-644ED64BCD58}" type="pres">
      <dgm:prSet presAssocID="{94DB76E6-E11D-4D64-8278-AA9A72622F75}" presName="ThreeNodes_1_text" presStyleLbl="node1" presStyleIdx="2" presStyleCnt="3">
        <dgm:presLayoutVars>
          <dgm:bulletEnabled val="1"/>
        </dgm:presLayoutVars>
      </dgm:prSet>
      <dgm:spPr/>
    </dgm:pt>
    <dgm:pt modelId="{63A70E4B-85F2-49F8-B55B-D2111C2D6633}" type="pres">
      <dgm:prSet presAssocID="{94DB76E6-E11D-4D64-8278-AA9A72622F75}" presName="ThreeNodes_2_text" presStyleLbl="node1" presStyleIdx="2" presStyleCnt="3">
        <dgm:presLayoutVars>
          <dgm:bulletEnabled val="1"/>
        </dgm:presLayoutVars>
      </dgm:prSet>
      <dgm:spPr/>
    </dgm:pt>
    <dgm:pt modelId="{D7DF8707-2694-48B6-924E-CECC854B98FF}" type="pres">
      <dgm:prSet presAssocID="{94DB76E6-E11D-4D64-8278-AA9A72622F7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7448ED22-9A79-4E1A-977A-346FE46038BD}" type="presOf" srcId="{10218EC0-27EA-48AE-B2F7-1787A1C92F2C}" destId="{621150FE-92F6-466E-95E2-644ED64BCD58}" srcOrd="1" destOrd="0" presId="urn:microsoft.com/office/officeart/2005/8/layout/vProcess5"/>
    <dgm:cxn modelId="{38E90732-0463-4E1A-8E89-581630317247}" type="presOf" srcId="{3BBCF68C-CDC0-49DC-A3B6-2C4A4448689E}" destId="{027F17EE-D0E2-41E3-883E-030A0B7BAE45}" srcOrd="0" destOrd="0" presId="urn:microsoft.com/office/officeart/2005/8/layout/vProcess5"/>
    <dgm:cxn modelId="{92BBAD36-B460-4BD2-B215-4C25B49331D2}" type="presOf" srcId="{0E7327AF-5249-40D6-A427-E68237A1A9B5}" destId="{D7DF8707-2694-48B6-924E-CECC854B98FF}" srcOrd="1" destOrd="0" presId="urn:microsoft.com/office/officeart/2005/8/layout/vProcess5"/>
    <dgm:cxn modelId="{31E5BE6B-B57B-4849-86A8-139B6840F6EE}" type="presOf" srcId="{3BBCF68C-CDC0-49DC-A3B6-2C4A4448689E}" destId="{63A70E4B-85F2-49F8-B55B-D2111C2D6633}" srcOrd="1" destOrd="0" presId="urn:microsoft.com/office/officeart/2005/8/layout/vProcess5"/>
    <dgm:cxn modelId="{008B9272-67BD-490D-A047-BE46BFEDD324}" type="presOf" srcId="{0E7327AF-5249-40D6-A427-E68237A1A9B5}" destId="{C7DE311C-89FA-4DC9-8D2D-5704F9BDB5A2}" srcOrd="0" destOrd="0" presId="urn:microsoft.com/office/officeart/2005/8/layout/vProcess5"/>
    <dgm:cxn modelId="{FE047A53-1799-4125-942D-E88E814A086A}" type="presOf" srcId="{2693B61A-57E3-424E-9660-EF70F3B6F165}" destId="{19B25877-43D4-4C42-97D1-6BCF1BFCC123}" srcOrd="0" destOrd="0" presId="urn:microsoft.com/office/officeart/2005/8/layout/vProcess5"/>
    <dgm:cxn modelId="{46620B55-ACF8-4395-AFFF-474E4FB0B16F}" srcId="{94DB76E6-E11D-4D64-8278-AA9A72622F75}" destId="{3BBCF68C-CDC0-49DC-A3B6-2C4A4448689E}" srcOrd="1" destOrd="0" parTransId="{14C164F0-4466-4214-8E2C-69ED615A1D39}" sibTransId="{20D0DB12-CB1E-4894-B043-ECC4DBB4DAA3}"/>
    <dgm:cxn modelId="{4098A5B0-9546-4C28-B4A9-4DBE156CDBBB}" type="presOf" srcId="{20D0DB12-CB1E-4894-B043-ECC4DBB4DAA3}" destId="{F1E502AA-D2C9-4E74-AEBC-9F6B60C9888D}" srcOrd="0" destOrd="0" presId="urn:microsoft.com/office/officeart/2005/8/layout/vProcess5"/>
    <dgm:cxn modelId="{B9AC51B4-5A52-48AD-9445-1A47FB898CE4}" type="presOf" srcId="{94DB76E6-E11D-4D64-8278-AA9A72622F75}" destId="{85AA847E-AF39-4741-A9E9-C4ACC2FF3F40}" srcOrd="0" destOrd="0" presId="urn:microsoft.com/office/officeart/2005/8/layout/vProcess5"/>
    <dgm:cxn modelId="{91B6EDDD-E6C8-4DF8-8358-8AE25B678036}" type="presOf" srcId="{10218EC0-27EA-48AE-B2F7-1787A1C92F2C}" destId="{545E8EFF-0289-4191-8033-DA49844614C5}" srcOrd="0" destOrd="0" presId="urn:microsoft.com/office/officeart/2005/8/layout/vProcess5"/>
    <dgm:cxn modelId="{28C6D0F0-827B-4D5C-882D-689928F77FC3}" srcId="{94DB76E6-E11D-4D64-8278-AA9A72622F75}" destId="{0E7327AF-5249-40D6-A427-E68237A1A9B5}" srcOrd="2" destOrd="0" parTransId="{5CE013F3-FAA8-42FA-8429-B4A36F39A74C}" sibTransId="{03F0FC3B-D61F-4B3E-A96E-3E0319BA2FA4}"/>
    <dgm:cxn modelId="{D87950FB-294E-45BE-94BA-C2A58E352745}" srcId="{94DB76E6-E11D-4D64-8278-AA9A72622F75}" destId="{10218EC0-27EA-48AE-B2F7-1787A1C92F2C}" srcOrd="0" destOrd="0" parTransId="{8A481CA8-DBCF-42D5-94B9-5A9BF075EB09}" sibTransId="{2693B61A-57E3-424E-9660-EF70F3B6F165}"/>
    <dgm:cxn modelId="{BB36A5F1-B719-40F0-9EC2-D35432585DD8}" type="presParOf" srcId="{85AA847E-AF39-4741-A9E9-C4ACC2FF3F40}" destId="{EAC9C469-50E3-4C9C-9A45-4161BE7DEFD0}" srcOrd="0" destOrd="0" presId="urn:microsoft.com/office/officeart/2005/8/layout/vProcess5"/>
    <dgm:cxn modelId="{A385CF69-D91A-47C6-925E-F218EC037D06}" type="presParOf" srcId="{85AA847E-AF39-4741-A9E9-C4ACC2FF3F40}" destId="{545E8EFF-0289-4191-8033-DA49844614C5}" srcOrd="1" destOrd="0" presId="urn:microsoft.com/office/officeart/2005/8/layout/vProcess5"/>
    <dgm:cxn modelId="{0B8B7A17-FD37-4C7A-A1D6-A3062B4374EB}" type="presParOf" srcId="{85AA847E-AF39-4741-A9E9-C4ACC2FF3F40}" destId="{027F17EE-D0E2-41E3-883E-030A0B7BAE45}" srcOrd="2" destOrd="0" presId="urn:microsoft.com/office/officeart/2005/8/layout/vProcess5"/>
    <dgm:cxn modelId="{92688F00-01CB-45EB-810E-8CC239FFA0F2}" type="presParOf" srcId="{85AA847E-AF39-4741-A9E9-C4ACC2FF3F40}" destId="{C7DE311C-89FA-4DC9-8D2D-5704F9BDB5A2}" srcOrd="3" destOrd="0" presId="urn:microsoft.com/office/officeart/2005/8/layout/vProcess5"/>
    <dgm:cxn modelId="{3E636954-9DDD-47A1-8BF8-5646C0319A61}" type="presParOf" srcId="{85AA847E-AF39-4741-A9E9-C4ACC2FF3F40}" destId="{19B25877-43D4-4C42-97D1-6BCF1BFCC123}" srcOrd="4" destOrd="0" presId="urn:microsoft.com/office/officeart/2005/8/layout/vProcess5"/>
    <dgm:cxn modelId="{EB8F05EF-D126-4520-B84D-267E7285759D}" type="presParOf" srcId="{85AA847E-AF39-4741-A9E9-C4ACC2FF3F40}" destId="{F1E502AA-D2C9-4E74-AEBC-9F6B60C9888D}" srcOrd="5" destOrd="0" presId="urn:microsoft.com/office/officeart/2005/8/layout/vProcess5"/>
    <dgm:cxn modelId="{B13AE9C2-AD9B-4661-A913-D02AC4820A55}" type="presParOf" srcId="{85AA847E-AF39-4741-A9E9-C4ACC2FF3F40}" destId="{621150FE-92F6-466E-95E2-644ED64BCD58}" srcOrd="6" destOrd="0" presId="urn:microsoft.com/office/officeart/2005/8/layout/vProcess5"/>
    <dgm:cxn modelId="{733F8ADA-C9F9-4138-B635-571095112D29}" type="presParOf" srcId="{85AA847E-AF39-4741-A9E9-C4ACC2FF3F40}" destId="{63A70E4B-85F2-49F8-B55B-D2111C2D6633}" srcOrd="7" destOrd="0" presId="urn:microsoft.com/office/officeart/2005/8/layout/vProcess5"/>
    <dgm:cxn modelId="{EAF13E77-6FBB-4E02-BCFC-32DC05BB3097}" type="presParOf" srcId="{85AA847E-AF39-4741-A9E9-C4ACC2FF3F40}" destId="{D7DF8707-2694-48B6-924E-CECC854B98F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40D96A-67B6-4635-B119-2FADD74AC627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26A7ED-6614-48C0-8C87-AC0270AB302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 u="sng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https://www.preventivni-aktivity.cz/</a:t>
          </a:r>
          <a:endParaRPr lang="en-US" dirty="0">
            <a:solidFill>
              <a:schemeClr val="tx1"/>
            </a:solidFill>
          </a:endParaRPr>
        </a:p>
      </dgm:t>
    </dgm:pt>
    <dgm:pt modelId="{098CE901-051A-403E-8E4C-109E1F01AB61}" type="parTrans" cxnId="{4B60FB2E-738D-4CA5-A390-A3674EC121A5}">
      <dgm:prSet/>
      <dgm:spPr/>
      <dgm:t>
        <a:bodyPr/>
        <a:lstStyle/>
        <a:p>
          <a:endParaRPr lang="en-US"/>
        </a:p>
      </dgm:t>
    </dgm:pt>
    <dgm:pt modelId="{B005F4B5-B117-404B-81C4-ECC6FC06167D}" type="sibTrans" cxnId="{4B60FB2E-738D-4CA5-A390-A3674EC121A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F9B7809-CCC0-42D1-830A-C8D4007A9C6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Vykazuje každá škola, metodik by se měl zaregistrovat a s výkazem pracovat, je to jeho vizitka.</a:t>
          </a:r>
          <a:endParaRPr lang="en-US" dirty="0"/>
        </a:p>
      </dgm:t>
    </dgm:pt>
    <dgm:pt modelId="{B8F12B17-034A-439C-936A-96E4A6444A57}" type="parTrans" cxnId="{535A7AFB-3D1D-4CBB-9DC2-4A38C3D812BB}">
      <dgm:prSet/>
      <dgm:spPr/>
      <dgm:t>
        <a:bodyPr/>
        <a:lstStyle/>
        <a:p>
          <a:endParaRPr lang="en-US"/>
        </a:p>
      </dgm:t>
    </dgm:pt>
    <dgm:pt modelId="{E92B14EC-DF65-4797-BE28-F12B6A0E2A78}" type="sibTrans" cxnId="{535A7AFB-3D1D-4CBB-9DC2-4A38C3D812B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5F1F093-893D-4102-B425-6350F1E0F25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Obsahuje i evaulace školního roku </a:t>
          </a:r>
          <a:endParaRPr lang="en-US"/>
        </a:p>
      </dgm:t>
    </dgm:pt>
    <dgm:pt modelId="{3C5A245D-7833-4F25-8611-BE6C30388B7E}" type="parTrans" cxnId="{CD13A236-4AC2-4FBC-9807-DE4D690ED0A5}">
      <dgm:prSet/>
      <dgm:spPr/>
      <dgm:t>
        <a:bodyPr/>
        <a:lstStyle/>
        <a:p>
          <a:endParaRPr lang="en-US"/>
        </a:p>
      </dgm:t>
    </dgm:pt>
    <dgm:pt modelId="{D2595242-1066-4B80-A30D-10A7FA5652E7}" type="sibTrans" cxnId="{CD13A236-4AC2-4FBC-9807-DE4D690ED0A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1FDD041-28C4-41D9-BEC2-E122D8BEF4D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 dirty="0">
              <a:hlinkClick xmlns:r="http://schemas.openxmlformats.org/officeDocument/2006/relationships" r:id="rId2"/>
            </a:rPr>
            <a:t>Aktuality (prevence-info.cz)</a:t>
          </a:r>
          <a:endParaRPr lang="en-US" dirty="0"/>
        </a:p>
      </dgm:t>
    </dgm:pt>
    <dgm:pt modelId="{81B293E6-7739-47C8-B262-2EEFA9F9E036}" type="parTrans" cxnId="{A15945C2-1FA0-4192-B529-875FCE4AB244}">
      <dgm:prSet/>
      <dgm:spPr/>
      <dgm:t>
        <a:bodyPr/>
        <a:lstStyle/>
        <a:p>
          <a:endParaRPr lang="en-US"/>
        </a:p>
      </dgm:t>
    </dgm:pt>
    <dgm:pt modelId="{A4C0F4C3-1171-4863-A1AD-79992C37B761}" type="sibTrans" cxnId="{A15945C2-1FA0-4192-B529-875FCE4AB244}">
      <dgm:prSet/>
      <dgm:spPr/>
      <dgm:t>
        <a:bodyPr/>
        <a:lstStyle/>
        <a:p>
          <a:endParaRPr lang="en-US"/>
        </a:p>
      </dgm:t>
    </dgm:pt>
    <dgm:pt modelId="{BC627C35-2C94-478B-B24D-CA851268FB15}" type="pres">
      <dgm:prSet presAssocID="{6140D96A-67B6-4635-B119-2FADD74AC627}" presName="root" presStyleCnt="0">
        <dgm:presLayoutVars>
          <dgm:dir/>
          <dgm:resizeHandles val="exact"/>
        </dgm:presLayoutVars>
      </dgm:prSet>
      <dgm:spPr/>
    </dgm:pt>
    <dgm:pt modelId="{45A0921A-E4B8-4BF9-8E5D-0A003E4B7D92}" type="pres">
      <dgm:prSet presAssocID="{B426A7ED-6614-48C0-8C87-AC0270AB3029}" presName="compNode" presStyleCnt="0"/>
      <dgm:spPr/>
    </dgm:pt>
    <dgm:pt modelId="{396018C6-1120-47FF-863E-0611F7BD1B62}" type="pres">
      <dgm:prSet presAssocID="{B426A7ED-6614-48C0-8C87-AC0270AB3029}" presName="iconBgRect" presStyleLbl="bgShp" presStyleIdx="0" presStyleCnt="4"/>
      <dgm:spPr/>
    </dgm:pt>
    <dgm:pt modelId="{51DAACBE-F92F-44ED-AF19-585805BDB665}" type="pres">
      <dgm:prSet presAssocID="{B426A7ED-6614-48C0-8C87-AC0270AB3029}" presName="iconRect" presStyleLbl="node1" presStyleIdx="0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3356931E-5652-482D-ADC3-DB72EB3339F4}" type="pres">
      <dgm:prSet presAssocID="{B426A7ED-6614-48C0-8C87-AC0270AB3029}" presName="spaceRect" presStyleCnt="0"/>
      <dgm:spPr/>
    </dgm:pt>
    <dgm:pt modelId="{61420A19-F278-4B1B-8475-9417CA391588}" type="pres">
      <dgm:prSet presAssocID="{B426A7ED-6614-48C0-8C87-AC0270AB3029}" presName="textRect" presStyleLbl="revTx" presStyleIdx="0" presStyleCnt="4">
        <dgm:presLayoutVars>
          <dgm:chMax val="1"/>
          <dgm:chPref val="1"/>
        </dgm:presLayoutVars>
      </dgm:prSet>
      <dgm:spPr/>
    </dgm:pt>
    <dgm:pt modelId="{4748B03D-AC5D-41A3-A809-A2FE76167DBE}" type="pres">
      <dgm:prSet presAssocID="{B005F4B5-B117-404B-81C4-ECC6FC06167D}" presName="sibTrans" presStyleCnt="0"/>
      <dgm:spPr/>
    </dgm:pt>
    <dgm:pt modelId="{D68B5EAB-21EE-432B-AA39-F6BD05C2FE91}" type="pres">
      <dgm:prSet presAssocID="{BF9B7809-CCC0-42D1-830A-C8D4007A9C6A}" presName="compNode" presStyleCnt="0"/>
      <dgm:spPr/>
    </dgm:pt>
    <dgm:pt modelId="{EE62EEB6-39EC-4E07-A932-D02030578EBF}" type="pres">
      <dgm:prSet presAssocID="{BF9B7809-CCC0-42D1-830A-C8D4007A9C6A}" presName="iconBgRect" presStyleLbl="bgShp" presStyleIdx="1" presStyleCnt="4"/>
      <dgm:spPr/>
    </dgm:pt>
    <dgm:pt modelId="{5B74358D-6803-4876-B5EF-8B7E5742BB44}" type="pres">
      <dgm:prSet presAssocID="{BF9B7809-CCC0-42D1-830A-C8D4007A9C6A}" presName="iconRect" presStyleLbl="node1" presStyleIdx="1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apitán"/>
        </a:ext>
      </dgm:extLst>
    </dgm:pt>
    <dgm:pt modelId="{58C4B2C4-C334-4734-8411-D14E87A01DD5}" type="pres">
      <dgm:prSet presAssocID="{BF9B7809-CCC0-42D1-830A-C8D4007A9C6A}" presName="spaceRect" presStyleCnt="0"/>
      <dgm:spPr/>
    </dgm:pt>
    <dgm:pt modelId="{35383339-5E73-4C55-9052-774B271C6BDF}" type="pres">
      <dgm:prSet presAssocID="{BF9B7809-CCC0-42D1-830A-C8D4007A9C6A}" presName="textRect" presStyleLbl="revTx" presStyleIdx="1" presStyleCnt="4">
        <dgm:presLayoutVars>
          <dgm:chMax val="1"/>
          <dgm:chPref val="1"/>
        </dgm:presLayoutVars>
      </dgm:prSet>
      <dgm:spPr/>
    </dgm:pt>
    <dgm:pt modelId="{134D1ECD-E62F-471A-B1C1-00B4C8D5F75B}" type="pres">
      <dgm:prSet presAssocID="{E92B14EC-DF65-4797-BE28-F12B6A0E2A78}" presName="sibTrans" presStyleCnt="0"/>
      <dgm:spPr/>
    </dgm:pt>
    <dgm:pt modelId="{8FA49EC9-1A12-401A-8C5D-1CD8C9439392}" type="pres">
      <dgm:prSet presAssocID="{55F1F093-893D-4102-B425-6350F1E0F257}" presName="compNode" presStyleCnt="0"/>
      <dgm:spPr/>
    </dgm:pt>
    <dgm:pt modelId="{F664BB02-92FC-4E9F-BDCA-C8D0D76D36BD}" type="pres">
      <dgm:prSet presAssocID="{55F1F093-893D-4102-B425-6350F1E0F257}" presName="iconBgRect" presStyleLbl="bgShp" presStyleIdx="2" presStyleCnt="4"/>
      <dgm:spPr/>
    </dgm:pt>
    <dgm:pt modelId="{0337695A-79EE-4EDE-8314-384E5B08D5A3}" type="pres">
      <dgm:prSet presAssocID="{55F1F093-893D-4102-B425-6350F1E0F257}" presName="iconRect" presStyleLbl="node1" presStyleIdx="2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5FD3C20D-0D8E-4101-AE30-9A49678D30A5}" type="pres">
      <dgm:prSet presAssocID="{55F1F093-893D-4102-B425-6350F1E0F257}" presName="spaceRect" presStyleCnt="0"/>
      <dgm:spPr/>
    </dgm:pt>
    <dgm:pt modelId="{DC87D0C7-F1B2-4100-9749-0168D64BD33E}" type="pres">
      <dgm:prSet presAssocID="{55F1F093-893D-4102-B425-6350F1E0F257}" presName="textRect" presStyleLbl="revTx" presStyleIdx="2" presStyleCnt="4">
        <dgm:presLayoutVars>
          <dgm:chMax val="1"/>
          <dgm:chPref val="1"/>
        </dgm:presLayoutVars>
      </dgm:prSet>
      <dgm:spPr/>
    </dgm:pt>
    <dgm:pt modelId="{BEE6D0CF-C616-4F50-987D-A0E52B1A2FB9}" type="pres">
      <dgm:prSet presAssocID="{D2595242-1066-4B80-A30D-10A7FA5652E7}" presName="sibTrans" presStyleCnt="0"/>
      <dgm:spPr/>
    </dgm:pt>
    <dgm:pt modelId="{3FFFBED1-A886-49FC-8E93-61414A940BE9}" type="pres">
      <dgm:prSet presAssocID="{B1FDD041-28C4-41D9-BEC2-E122D8BEF4D5}" presName="compNode" presStyleCnt="0"/>
      <dgm:spPr/>
    </dgm:pt>
    <dgm:pt modelId="{A114B671-3F95-4DC7-827F-77853A5DF438}" type="pres">
      <dgm:prSet presAssocID="{B1FDD041-28C4-41D9-BEC2-E122D8BEF4D5}" presName="iconBgRect" presStyleLbl="bgShp" presStyleIdx="3" presStyleCnt="4"/>
      <dgm:spPr/>
    </dgm:pt>
    <dgm:pt modelId="{AF954B6B-9578-43CE-80C3-5FE50BE7C362}" type="pres">
      <dgm:prSet presAssocID="{B1FDD041-28C4-41D9-BEC2-E122D8BEF4D5}" presName="iconRect" presStyleLbl="node1" presStyleIdx="3" presStyleCnt="4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itulky"/>
        </a:ext>
      </dgm:extLst>
    </dgm:pt>
    <dgm:pt modelId="{330112E4-D185-4778-B1D8-75A9F60DFDB5}" type="pres">
      <dgm:prSet presAssocID="{B1FDD041-28C4-41D9-BEC2-E122D8BEF4D5}" presName="spaceRect" presStyleCnt="0"/>
      <dgm:spPr/>
    </dgm:pt>
    <dgm:pt modelId="{B09C647B-FDAB-47AD-BE78-68C5DA69C10A}" type="pres">
      <dgm:prSet presAssocID="{B1FDD041-28C4-41D9-BEC2-E122D8BEF4D5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4B60FB2E-738D-4CA5-A390-A3674EC121A5}" srcId="{6140D96A-67B6-4635-B119-2FADD74AC627}" destId="{B426A7ED-6614-48C0-8C87-AC0270AB3029}" srcOrd="0" destOrd="0" parTransId="{098CE901-051A-403E-8E4C-109E1F01AB61}" sibTransId="{B005F4B5-B117-404B-81C4-ECC6FC06167D}"/>
    <dgm:cxn modelId="{CD13A236-4AC2-4FBC-9807-DE4D690ED0A5}" srcId="{6140D96A-67B6-4635-B119-2FADD74AC627}" destId="{55F1F093-893D-4102-B425-6350F1E0F257}" srcOrd="2" destOrd="0" parTransId="{3C5A245D-7833-4F25-8611-BE6C30388B7E}" sibTransId="{D2595242-1066-4B80-A30D-10A7FA5652E7}"/>
    <dgm:cxn modelId="{DCA54F9A-D408-4B62-AE33-19C7BA3C8F59}" type="presOf" srcId="{B426A7ED-6614-48C0-8C87-AC0270AB3029}" destId="{61420A19-F278-4B1B-8475-9417CA391588}" srcOrd="0" destOrd="0" presId="urn:microsoft.com/office/officeart/2018/5/layout/IconCircleLabelList"/>
    <dgm:cxn modelId="{BE0DA8B8-4AB2-4FA4-99BE-5E4369B57384}" type="presOf" srcId="{6140D96A-67B6-4635-B119-2FADD74AC627}" destId="{BC627C35-2C94-478B-B24D-CA851268FB15}" srcOrd="0" destOrd="0" presId="urn:microsoft.com/office/officeart/2018/5/layout/IconCircleLabelList"/>
    <dgm:cxn modelId="{A15945C2-1FA0-4192-B529-875FCE4AB244}" srcId="{6140D96A-67B6-4635-B119-2FADD74AC627}" destId="{B1FDD041-28C4-41D9-BEC2-E122D8BEF4D5}" srcOrd="3" destOrd="0" parTransId="{81B293E6-7739-47C8-B262-2EEFA9F9E036}" sibTransId="{A4C0F4C3-1171-4863-A1AD-79992C37B761}"/>
    <dgm:cxn modelId="{0FAEA9C3-0EF5-48F7-981C-43AADC4F8260}" type="presOf" srcId="{B1FDD041-28C4-41D9-BEC2-E122D8BEF4D5}" destId="{B09C647B-FDAB-47AD-BE78-68C5DA69C10A}" srcOrd="0" destOrd="0" presId="urn:microsoft.com/office/officeart/2018/5/layout/IconCircleLabelList"/>
    <dgm:cxn modelId="{450873F6-17C7-4916-B0B0-1D817A850AFC}" type="presOf" srcId="{55F1F093-893D-4102-B425-6350F1E0F257}" destId="{DC87D0C7-F1B2-4100-9749-0168D64BD33E}" srcOrd="0" destOrd="0" presId="urn:microsoft.com/office/officeart/2018/5/layout/IconCircleLabelList"/>
    <dgm:cxn modelId="{535A7AFB-3D1D-4CBB-9DC2-4A38C3D812BB}" srcId="{6140D96A-67B6-4635-B119-2FADD74AC627}" destId="{BF9B7809-CCC0-42D1-830A-C8D4007A9C6A}" srcOrd="1" destOrd="0" parTransId="{B8F12B17-034A-439C-936A-96E4A6444A57}" sibTransId="{E92B14EC-DF65-4797-BE28-F12B6A0E2A78}"/>
    <dgm:cxn modelId="{D012B0FD-8DA6-4FD6-8114-740558044A8C}" type="presOf" srcId="{BF9B7809-CCC0-42D1-830A-C8D4007A9C6A}" destId="{35383339-5E73-4C55-9052-774B271C6BDF}" srcOrd="0" destOrd="0" presId="urn:microsoft.com/office/officeart/2018/5/layout/IconCircleLabelList"/>
    <dgm:cxn modelId="{34C8A977-B8C9-4D54-8AE6-3B6928D9B530}" type="presParOf" srcId="{BC627C35-2C94-478B-B24D-CA851268FB15}" destId="{45A0921A-E4B8-4BF9-8E5D-0A003E4B7D92}" srcOrd="0" destOrd="0" presId="urn:microsoft.com/office/officeart/2018/5/layout/IconCircleLabelList"/>
    <dgm:cxn modelId="{57AB7597-B437-4C2C-BFA9-87E227D8E356}" type="presParOf" srcId="{45A0921A-E4B8-4BF9-8E5D-0A003E4B7D92}" destId="{396018C6-1120-47FF-863E-0611F7BD1B62}" srcOrd="0" destOrd="0" presId="urn:microsoft.com/office/officeart/2018/5/layout/IconCircleLabelList"/>
    <dgm:cxn modelId="{16AB0EA9-E589-4780-8C8A-A57852277CF5}" type="presParOf" srcId="{45A0921A-E4B8-4BF9-8E5D-0A003E4B7D92}" destId="{51DAACBE-F92F-44ED-AF19-585805BDB665}" srcOrd="1" destOrd="0" presId="urn:microsoft.com/office/officeart/2018/5/layout/IconCircleLabelList"/>
    <dgm:cxn modelId="{99C86B41-7697-4B78-96EE-09B9C9C2168F}" type="presParOf" srcId="{45A0921A-E4B8-4BF9-8E5D-0A003E4B7D92}" destId="{3356931E-5652-482D-ADC3-DB72EB3339F4}" srcOrd="2" destOrd="0" presId="urn:microsoft.com/office/officeart/2018/5/layout/IconCircleLabelList"/>
    <dgm:cxn modelId="{469543C5-4A0A-4706-9636-0CBE6D495D8A}" type="presParOf" srcId="{45A0921A-E4B8-4BF9-8E5D-0A003E4B7D92}" destId="{61420A19-F278-4B1B-8475-9417CA391588}" srcOrd="3" destOrd="0" presId="urn:microsoft.com/office/officeart/2018/5/layout/IconCircleLabelList"/>
    <dgm:cxn modelId="{41D40A22-4967-45A8-B25B-C02886C1070B}" type="presParOf" srcId="{BC627C35-2C94-478B-B24D-CA851268FB15}" destId="{4748B03D-AC5D-41A3-A809-A2FE76167DBE}" srcOrd="1" destOrd="0" presId="urn:microsoft.com/office/officeart/2018/5/layout/IconCircleLabelList"/>
    <dgm:cxn modelId="{6C02ABC6-A91A-4DA6-8ECA-911E8BB0C57A}" type="presParOf" srcId="{BC627C35-2C94-478B-B24D-CA851268FB15}" destId="{D68B5EAB-21EE-432B-AA39-F6BD05C2FE91}" srcOrd="2" destOrd="0" presId="urn:microsoft.com/office/officeart/2018/5/layout/IconCircleLabelList"/>
    <dgm:cxn modelId="{B67ABDB8-8622-4348-8970-2D2F31455453}" type="presParOf" srcId="{D68B5EAB-21EE-432B-AA39-F6BD05C2FE91}" destId="{EE62EEB6-39EC-4E07-A932-D02030578EBF}" srcOrd="0" destOrd="0" presId="urn:microsoft.com/office/officeart/2018/5/layout/IconCircleLabelList"/>
    <dgm:cxn modelId="{6C790002-4A88-476B-8C49-A5C7A0D6979D}" type="presParOf" srcId="{D68B5EAB-21EE-432B-AA39-F6BD05C2FE91}" destId="{5B74358D-6803-4876-B5EF-8B7E5742BB44}" srcOrd="1" destOrd="0" presId="urn:microsoft.com/office/officeart/2018/5/layout/IconCircleLabelList"/>
    <dgm:cxn modelId="{402E892E-6F8A-47B6-A9A6-2ECC6225BF2F}" type="presParOf" srcId="{D68B5EAB-21EE-432B-AA39-F6BD05C2FE91}" destId="{58C4B2C4-C334-4734-8411-D14E87A01DD5}" srcOrd="2" destOrd="0" presId="urn:microsoft.com/office/officeart/2018/5/layout/IconCircleLabelList"/>
    <dgm:cxn modelId="{1CB8B84F-3921-492A-BACE-87BACF270383}" type="presParOf" srcId="{D68B5EAB-21EE-432B-AA39-F6BD05C2FE91}" destId="{35383339-5E73-4C55-9052-774B271C6BDF}" srcOrd="3" destOrd="0" presId="urn:microsoft.com/office/officeart/2018/5/layout/IconCircleLabelList"/>
    <dgm:cxn modelId="{572FA94A-9E1A-44CB-93A0-FDBAEB594916}" type="presParOf" srcId="{BC627C35-2C94-478B-B24D-CA851268FB15}" destId="{134D1ECD-E62F-471A-B1C1-00B4C8D5F75B}" srcOrd="3" destOrd="0" presId="urn:microsoft.com/office/officeart/2018/5/layout/IconCircleLabelList"/>
    <dgm:cxn modelId="{B5F24488-8D30-4B60-A67E-91FA6BA49936}" type="presParOf" srcId="{BC627C35-2C94-478B-B24D-CA851268FB15}" destId="{8FA49EC9-1A12-401A-8C5D-1CD8C9439392}" srcOrd="4" destOrd="0" presId="urn:microsoft.com/office/officeart/2018/5/layout/IconCircleLabelList"/>
    <dgm:cxn modelId="{7A79313F-CE20-4D96-BA20-458442A7EA14}" type="presParOf" srcId="{8FA49EC9-1A12-401A-8C5D-1CD8C9439392}" destId="{F664BB02-92FC-4E9F-BDCA-C8D0D76D36BD}" srcOrd="0" destOrd="0" presId="urn:microsoft.com/office/officeart/2018/5/layout/IconCircleLabelList"/>
    <dgm:cxn modelId="{34722E23-A6C9-40F1-BE5A-9364EE1880B3}" type="presParOf" srcId="{8FA49EC9-1A12-401A-8C5D-1CD8C9439392}" destId="{0337695A-79EE-4EDE-8314-384E5B08D5A3}" srcOrd="1" destOrd="0" presId="urn:microsoft.com/office/officeart/2018/5/layout/IconCircleLabelList"/>
    <dgm:cxn modelId="{0098A605-581E-45F2-BF3B-7CC668279066}" type="presParOf" srcId="{8FA49EC9-1A12-401A-8C5D-1CD8C9439392}" destId="{5FD3C20D-0D8E-4101-AE30-9A49678D30A5}" srcOrd="2" destOrd="0" presId="urn:microsoft.com/office/officeart/2018/5/layout/IconCircleLabelList"/>
    <dgm:cxn modelId="{14B43972-F8AD-45FD-9D27-8225FE8AB5C0}" type="presParOf" srcId="{8FA49EC9-1A12-401A-8C5D-1CD8C9439392}" destId="{DC87D0C7-F1B2-4100-9749-0168D64BD33E}" srcOrd="3" destOrd="0" presId="urn:microsoft.com/office/officeart/2018/5/layout/IconCircleLabelList"/>
    <dgm:cxn modelId="{3E47B180-EAD3-4639-983C-4885338CA15A}" type="presParOf" srcId="{BC627C35-2C94-478B-B24D-CA851268FB15}" destId="{BEE6D0CF-C616-4F50-987D-A0E52B1A2FB9}" srcOrd="5" destOrd="0" presId="urn:microsoft.com/office/officeart/2018/5/layout/IconCircleLabelList"/>
    <dgm:cxn modelId="{5B3C14A7-1881-488F-A8D0-159C136E8CCA}" type="presParOf" srcId="{BC627C35-2C94-478B-B24D-CA851268FB15}" destId="{3FFFBED1-A886-49FC-8E93-61414A940BE9}" srcOrd="6" destOrd="0" presId="urn:microsoft.com/office/officeart/2018/5/layout/IconCircleLabelList"/>
    <dgm:cxn modelId="{59323C89-EC15-4A07-B07C-65917C1A3FED}" type="presParOf" srcId="{3FFFBED1-A886-49FC-8E93-61414A940BE9}" destId="{A114B671-3F95-4DC7-827F-77853A5DF438}" srcOrd="0" destOrd="0" presId="urn:microsoft.com/office/officeart/2018/5/layout/IconCircleLabelList"/>
    <dgm:cxn modelId="{D3C03BCD-6DE9-4C62-9AC2-3A2334580083}" type="presParOf" srcId="{3FFFBED1-A886-49FC-8E93-61414A940BE9}" destId="{AF954B6B-9578-43CE-80C3-5FE50BE7C362}" srcOrd="1" destOrd="0" presId="urn:microsoft.com/office/officeart/2018/5/layout/IconCircleLabelList"/>
    <dgm:cxn modelId="{B9F50ED7-031F-45D0-AC65-48340753E64F}" type="presParOf" srcId="{3FFFBED1-A886-49FC-8E93-61414A940BE9}" destId="{330112E4-D185-4778-B1D8-75A9F60DFDB5}" srcOrd="2" destOrd="0" presId="urn:microsoft.com/office/officeart/2018/5/layout/IconCircleLabelList"/>
    <dgm:cxn modelId="{B5E36625-9A1F-4533-84A0-6AC87C533804}" type="presParOf" srcId="{3FFFBED1-A886-49FC-8E93-61414A940BE9}" destId="{B09C647B-FDAB-47AD-BE78-68C5DA69C10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B664E1-D846-4E6E-BC42-E2ECE26D20E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952ABD9-5761-4418-9051-3EF5CBDF612A}">
      <dgm:prSet/>
      <dgm:spPr/>
      <dgm:t>
        <a:bodyPr/>
        <a:lstStyle/>
        <a:p>
          <a:r>
            <a:rPr lang="cs-CZ" b="0" i="1" baseline="0" dirty="0"/>
            <a:t>Úleva se sebepoškozováním skutečně přichází,</a:t>
          </a:r>
          <a:endParaRPr lang="en-US" dirty="0"/>
        </a:p>
      </dgm:t>
    </dgm:pt>
    <dgm:pt modelId="{80C10D9B-CDF4-451E-9D88-C4B337C4FB41}" type="parTrans" cxnId="{951C6C11-EBE8-41CB-85E7-CB1FFC6B702E}">
      <dgm:prSet/>
      <dgm:spPr/>
      <dgm:t>
        <a:bodyPr/>
        <a:lstStyle/>
        <a:p>
          <a:endParaRPr lang="en-US"/>
        </a:p>
      </dgm:t>
    </dgm:pt>
    <dgm:pt modelId="{C780C472-3DCA-4F6F-A263-18EF8EE2AB0A}" type="sibTrans" cxnId="{951C6C11-EBE8-41CB-85E7-CB1FFC6B702E}">
      <dgm:prSet/>
      <dgm:spPr/>
      <dgm:t>
        <a:bodyPr/>
        <a:lstStyle/>
        <a:p>
          <a:endParaRPr lang="en-US"/>
        </a:p>
      </dgm:t>
    </dgm:pt>
    <dgm:pt modelId="{53FEB17F-D79B-4E17-99F8-D21BE472C6DA}">
      <dgm:prSet/>
      <dgm:spPr/>
      <dgm:t>
        <a:bodyPr/>
        <a:lstStyle/>
        <a:p>
          <a:r>
            <a:rPr lang="cs-CZ" b="1" i="1"/>
            <a:t>a</a:t>
          </a:r>
          <a:r>
            <a:rPr lang="cs-CZ" b="1" i="1" baseline="0"/>
            <a:t>le je krátkodobá, dočasná.</a:t>
          </a:r>
          <a:r>
            <a:rPr lang="cs-CZ" b="0" i="1" baseline="0"/>
            <a:t> Uvolní nahromaděné napětí, přehluší duševní bolest nebo prázdnotu. </a:t>
          </a:r>
          <a:r>
            <a:rPr lang="cs-CZ" b="1" i="1" baseline="0"/>
            <a:t>Jde</a:t>
          </a:r>
          <a:r>
            <a:rPr lang="cs-CZ" b="0" i="1" baseline="0"/>
            <a:t> o nezdravou a </a:t>
          </a:r>
          <a:r>
            <a:rPr lang="cs-CZ" b="1" i="1" baseline="0"/>
            <a:t>nebezpečnou techniku</a:t>
          </a:r>
          <a:r>
            <a:rPr lang="cs-CZ" b="0" i="1" baseline="0"/>
            <a:t>, jak zvládat potíže a nepříjemné pocity. Nevede k dlouhodobé úlevě, ale nabalují se na ni další potíže, které se stupňují.</a:t>
          </a:r>
          <a:endParaRPr lang="en-US"/>
        </a:p>
      </dgm:t>
    </dgm:pt>
    <dgm:pt modelId="{8E620486-BBF1-4F46-BC32-D50601C7675A}" type="parTrans" cxnId="{306CAC53-9749-4123-A27A-0C65E3AB639A}">
      <dgm:prSet/>
      <dgm:spPr/>
      <dgm:t>
        <a:bodyPr/>
        <a:lstStyle/>
        <a:p>
          <a:endParaRPr lang="en-US"/>
        </a:p>
      </dgm:t>
    </dgm:pt>
    <dgm:pt modelId="{CC24C4E1-86EA-42B4-9793-4564FA5FA32F}" type="sibTrans" cxnId="{306CAC53-9749-4123-A27A-0C65E3AB639A}">
      <dgm:prSet/>
      <dgm:spPr/>
      <dgm:t>
        <a:bodyPr/>
        <a:lstStyle/>
        <a:p>
          <a:endParaRPr lang="en-US"/>
        </a:p>
      </dgm:t>
    </dgm:pt>
    <dgm:pt modelId="{904C69B5-C17D-4C7F-A124-714B1043C775}">
      <dgm:prSet/>
      <dgm:spPr/>
      <dgm:t>
        <a:bodyPr/>
        <a:lstStyle/>
        <a:p>
          <a:r>
            <a:rPr lang="cs-CZ" b="0" i="1" baseline="0"/>
            <a:t>Na </a:t>
          </a:r>
          <a:r>
            <a:rPr lang="cs-CZ" b="1" i="1" baseline="0"/>
            <a:t>sebepoškozování vzniká závislost</a:t>
          </a:r>
          <a:r>
            <a:rPr lang="cs-CZ" b="0" i="1" baseline="0"/>
            <a:t>. Proto je důležité vyhledat pomoc co nejdříve.</a:t>
          </a:r>
          <a:endParaRPr lang="en-US"/>
        </a:p>
      </dgm:t>
    </dgm:pt>
    <dgm:pt modelId="{9629313D-54A4-4A3A-BFB3-9346EF0A10A8}" type="parTrans" cxnId="{A07AC9CA-4647-466B-85B3-0C6014414D28}">
      <dgm:prSet/>
      <dgm:spPr/>
      <dgm:t>
        <a:bodyPr/>
        <a:lstStyle/>
        <a:p>
          <a:endParaRPr lang="en-US"/>
        </a:p>
      </dgm:t>
    </dgm:pt>
    <dgm:pt modelId="{0A5E2D99-9FA1-4F5B-ACE6-7F5266B5EEBA}" type="sibTrans" cxnId="{A07AC9CA-4647-466B-85B3-0C6014414D28}">
      <dgm:prSet/>
      <dgm:spPr/>
      <dgm:t>
        <a:bodyPr/>
        <a:lstStyle/>
        <a:p>
          <a:endParaRPr lang="en-US"/>
        </a:p>
      </dgm:t>
    </dgm:pt>
    <dgm:pt modelId="{6E7C4BCD-A827-4885-BAD0-1404167D5D7C}">
      <dgm:prSet/>
      <dgm:spPr/>
      <dgm:t>
        <a:bodyPr/>
        <a:lstStyle/>
        <a:p>
          <a:r>
            <a:rPr lang="cs-CZ" b="1" i="1" baseline="0"/>
            <a:t>Začarovaný kruh:</a:t>
          </a:r>
          <a:r>
            <a:rPr lang="cs-CZ" b="0" i="1" baseline="0"/>
            <a:t> Po ublížení si se dostavují výčitky a pocity viny. Ty vyvolávají chuť si znovu ublížit. Je to začarovaný kruh, ze kterého není vidět cesta ven. Ubližování sobě navíc časem roste a vede k tomu, že se člověk přestává mít rád. Následkem toho se mohou objevit i sebevražedné myšlenky.</a:t>
          </a:r>
          <a:endParaRPr lang="en-US"/>
        </a:p>
      </dgm:t>
    </dgm:pt>
    <dgm:pt modelId="{C9099289-B783-4460-B079-C498B2D00463}" type="parTrans" cxnId="{E68B2925-8EEE-4F90-A702-EE6FDB6CB188}">
      <dgm:prSet/>
      <dgm:spPr/>
      <dgm:t>
        <a:bodyPr/>
        <a:lstStyle/>
        <a:p>
          <a:endParaRPr lang="en-US"/>
        </a:p>
      </dgm:t>
    </dgm:pt>
    <dgm:pt modelId="{4A397C3C-24F4-4026-9B8A-A0EC17FD08A1}" type="sibTrans" cxnId="{E68B2925-8EEE-4F90-A702-EE6FDB6CB188}">
      <dgm:prSet/>
      <dgm:spPr/>
      <dgm:t>
        <a:bodyPr/>
        <a:lstStyle/>
        <a:p>
          <a:endParaRPr lang="en-US"/>
        </a:p>
      </dgm:t>
    </dgm:pt>
    <dgm:pt modelId="{3926D4C7-3957-49B3-A361-6428246D1154}">
      <dgm:prSet/>
      <dgm:spPr/>
      <dgm:t>
        <a:bodyPr/>
        <a:lstStyle/>
        <a:p>
          <a:r>
            <a:rPr lang="cs-CZ" b="0" i="1" baseline="0"/>
            <a:t>Sebepoškozování také přináší komplikace v podobě </a:t>
          </a:r>
          <a:r>
            <a:rPr lang="cs-CZ" b="1" i="1" baseline="0"/>
            <a:t>jizev a zranění</a:t>
          </a:r>
          <a:r>
            <a:rPr lang="cs-CZ" b="0" i="1" baseline="0"/>
            <a:t>, která mohou být větší, než byl původní úmysl nebo se mohou zanítit či jinak zkomplikovat.</a:t>
          </a:r>
          <a:endParaRPr lang="en-US"/>
        </a:p>
      </dgm:t>
    </dgm:pt>
    <dgm:pt modelId="{0540135F-3584-4C80-94AB-C9C0883A682C}" type="parTrans" cxnId="{C42FE5FF-67FB-4926-8BA5-554C3D15BA2E}">
      <dgm:prSet/>
      <dgm:spPr/>
      <dgm:t>
        <a:bodyPr/>
        <a:lstStyle/>
        <a:p>
          <a:endParaRPr lang="en-US"/>
        </a:p>
      </dgm:t>
    </dgm:pt>
    <dgm:pt modelId="{BB8EFE91-A7BD-437F-90EF-EF31EF640140}" type="sibTrans" cxnId="{C42FE5FF-67FB-4926-8BA5-554C3D15BA2E}">
      <dgm:prSet/>
      <dgm:spPr/>
      <dgm:t>
        <a:bodyPr/>
        <a:lstStyle/>
        <a:p>
          <a:endParaRPr lang="en-US"/>
        </a:p>
      </dgm:t>
    </dgm:pt>
    <dgm:pt modelId="{A2B86AEB-87BF-4D5F-B5EB-7F657DB9A4A1}" type="pres">
      <dgm:prSet presAssocID="{B0B664E1-D846-4E6E-BC42-E2ECE26D20EB}" presName="linear" presStyleCnt="0">
        <dgm:presLayoutVars>
          <dgm:animLvl val="lvl"/>
          <dgm:resizeHandles val="exact"/>
        </dgm:presLayoutVars>
      </dgm:prSet>
      <dgm:spPr/>
    </dgm:pt>
    <dgm:pt modelId="{85DE12EB-6D03-4045-BD76-2F3337DEB40D}" type="pres">
      <dgm:prSet presAssocID="{B952ABD9-5761-4418-9051-3EF5CBDF612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28B2490-93F7-4EEC-A3FD-2C72C50D2FB4}" type="pres">
      <dgm:prSet presAssocID="{C780C472-3DCA-4F6F-A263-18EF8EE2AB0A}" presName="spacer" presStyleCnt="0"/>
      <dgm:spPr/>
    </dgm:pt>
    <dgm:pt modelId="{8AD90D39-51A9-400A-AB3B-C84D52B0E7FA}" type="pres">
      <dgm:prSet presAssocID="{53FEB17F-D79B-4E17-99F8-D21BE472C6D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229BB1B-4953-4205-9E9D-003DAEB53712}" type="pres">
      <dgm:prSet presAssocID="{CC24C4E1-86EA-42B4-9793-4564FA5FA32F}" presName="spacer" presStyleCnt="0"/>
      <dgm:spPr/>
    </dgm:pt>
    <dgm:pt modelId="{96C9FB80-14CE-4B4B-809A-1F49CFBDD81C}" type="pres">
      <dgm:prSet presAssocID="{904C69B5-C17D-4C7F-A124-714B1043C77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A3E51CC-2789-415F-AC48-E85511D9043B}" type="pres">
      <dgm:prSet presAssocID="{0A5E2D99-9FA1-4F5B-ACE6-7F5266B5EEBA}" presName="spacer" presStyleCnt="0"/>
      <dgm:spPr/>
    </dgm:pt>
    <dgm:pt modelId="{42BB0A49-0113-44D9-AC58-6E5EF96C51EE}" type="pres">
      <dgm:prSet presAssocID="{6E7C4BCD-A827-4885-BAD0-1404167D5D7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A7797FB-6515-4A73-A5DB-AF3F1525DEBB}" type="pres">
      <dgm:prSet presAssocID="{4A397C3C-24F4-4026-9B8A-A0EC17FD08A1}" presName="spacer" presStyleCnt="0"/>
      <dgm:spPr/>
    </dgm:pt>
    <dgm:pt modelId="{5CE88436-8FF8-47E3-9A69-597401B77E01}" type="pres">
      <dgm:prSet presAssocID="{3926D4C7-3957-49B3-A361-6428246D115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51C6C11-EBE8-41CB-85E7-CB1FFC6B702E}" srcId="{B0B664E1-D846-4E6E-BC42-E2ECE26D20EB}" destId="{B952ABD9-5761-4418-9051-3EF5CBDF612A}" srcOrd="0" destOrd="0" parTransId="{80C10D9B-CDF4-451E-9D88-C4B337C4FB41}" sibTransId="{C780C472-3DCA-4F6F-A263-18EF8EE2AB0A}"/>
    <dgm:cxn modelId="{E68B2925-8EEE-4F90-A702-EE6FDB6CB188}" srcId="{B0B664E1-D846-4E6E-BC42-E2ECE26D20EB}" destId="{6E7C4BCD-A827-4885-BAD0-1404167D5D7C}" srcOrd="3" destOrd="0" parTransId="{C9099289-B783-4460-B079-C498B2D00463}" sibTransId="{4A397C3C-24F4-4026-9B8A-A0EC17FD08A1}"/>
    <dgm:cxn modelId="{011CF226-CBD4-4AA8-A1BC-8682A9E4C2ED}" type="presOf" srcId="{904C69B5-C17D-4C7F-A124-714B1043C775}" destId="{96C9FB80-14CE-4B4B-809A-1F49CFBDD81C}" srcOrd="0" destOrd="0" presId="urn:microsoft.com/office/officeart/2005/8/layout/vList2"/>
    <dgm:cxn modelId="{D7ED3729-7557-4E2C-9E34-7E2C07AF0ABF}" type="presOf" srcId="{B952ABD9-5761-4418-9051-3EF5CBDF612A}" destId="{85DE12EB-6D03-4045-BD76-2F3337DEB40D}" srcOrd="0" destOrd="0" presId="urn:microsoft.com/office/officeart/2005/8/layout/vList2"/>
    <dgm:cxn modelId="{8D472A63-2174-4845-AA52-AC969E772A01}" type="presOf" srcId="{6E7C4BCD-A827-4885-BAD0-1404167D5D7C}" destId="{42BB0A49-0113-44D9-AC58-6E5EF96C51EE}" srcOrd="0" destOrd="0" presId="urn:microsoft.com/office/officeart/2005/8/layout/vList2"/>
    <dgm:cxn modelId="{97CECA6F-0070-4EE9-8945-2538D45B0D4D}" type="presOf" srcId="{3926D4C7-3957-49B3-A361-6428246D1154}" destId="{5CE88436-8FF8-47E3-9A69-597401B77E01}" srcOrd="0" destOrd="0" presId="urn:microsoft.com/office/officeart/2005/8/layout/vList2"/>
    <dgm:cxn modelId="{306CAC53-9749-4123-A27A-0C65E3AB639A}" srcId="{B0B664E1-D846-4E6E-BC42-E2ECE26D20EB}" destId="{53FEB17F-D79B-4E17-99F8-D21BE472C6DA}" srcOrd="1" destOrd="0" parTransId="{8E620486-BBF1-4F46-BC32-D50601C7675A}" sibTransId="{CC24C4E1-86EA-42B4-9793-4564FA5FA32F}"/>
    <dgm:cxn modelId="{A11DC290-F46C-47AD-82A3-0DBD3C8ED775}" type="presOf" srcId="{B0B664E1-D846-4E6E-BC42-E2ECE26D20EB}" destId="{A2B86AEB-87BF-4D5F-B5EB-7F657DB9A4A1}" srcOrd="0" destOrd="0" presId="urn:microsoft.com/office/officeart/2005/8/layout/vList2"/>
    <dgm:cxn modelId="{A07AC9CA-4647-466B-85B3-0C6014414D28}" srcId="{B0B664E1-D846-4E6E-BC42-E2ECE26D20EB}" destId="{904C69B5-C17D-4C7F-A124-714B1043C775}" srcOrd="2" destOrd="0" parTransId="{9629313D-54A4-4A3A-BFB3-9346EF0A10A8}" sibTransId="{0A5E2D99-9FA1-4F5B-ACE6-7F5266B5EEBA}"/>
    <dgm:cxn modelId="{8C55DACC-F798-4E50-B4DA-7F16191BA786}" type="presOf" srcId="{53FEB17F-D79B-4E17-99F8-D21BE472C6DA}" destId="{8AD90D39-51A9-400A-AB3B-C84D52B0E7FA}" srcOrd="0" destOrd="0" presId="urn:microsoft.com/office/officeart/2005/8/layout/vList2"/>
    <dgm:cxn modelId="{C42FE5FF-67FB-4926-8BA5-554C3D15BA2E}" srcId="{B0B664E1-D846-4E6E-BC42-E2ECE26D20EB}" destId="{3926D4C7-3957-49B3-A361-6428246D1154}" srcOrd="4" destOrd="0" parTransId="{0540135F-3584-4C80-94AB-C9C0883A682C}" sibTransId="{BB8EFE91-A7BD-437F-90EF-EF31EF640140}"/>
    <dgm:cxn modelId="{9C1915EC-FB2E-4CA1-A77C-EAA6065F832C}" type="presParOf" srcId="{A2B86AEB-87BF-4D5F-B5EB-7F657DB9A4A1}" destId="{85DE12EB-6D03-4045-BD76-2F3337DEB40D}" srcOrd="0" destOrd="0" presId="urn:microsoft.com/office/officeart/2005/8/layout/vList2"/>
    <dgm:cxn modelId="{83264161-C0DF-4152-A76C-7C326C1416FB}" type="presParOf" srcId="{A2B86AEB-87BF-4D5F-B5EB-7F657DB9A4A1}" destId="{028B2490-93F7-4EEC-A3FD-2C72C50D2FB4}" srcOrd="1" destOrd="0" presId="urn:microsoft.com/office/officeart/2005/8/layout/vList2"/>
    <dgm:cxn modelId="{1787B2AF-0C3C-4746-AEC1-7525A9BB7CAB}" type="presParOf" srcId="{A2B86AEB-87BF-4D5F-B5EB-7F657DB9A4A1}" destId="{8AD90D39-51A9-400A-AB3B-C84D52B0E7FA}" srcOrd="2" destOrd="0" presId="urn:microsoft.com/office/officeart/2005/8/layout/vList2"/>
    <dgm:cxn modelId="{FE708B68-5C79-4A05-8E2F-D0E0CD46A473}" type="presParOf" srcId="{A2B86AEB-87BF-4D5F-B5EB-7F657DB9A4A1}" destId="{5229BB1B-4953-4205-9E9D-003DAEB53712}" srcOrd="3" destOrd="0" presId="urn:microsoft.com/office/officeart/2005/8/layout/vList2"/>
    <dgm:cxn modelId="{B9F7BC8C-F637-452A-9D27-804A68C0262B}" type="presParOf" srcId="{A2B86AEB-87BF-4D5F-B5EB-7F657DB9A4A1}" destId="{96C9FB80-14CE-4B4B-809A-1F49CFBDD81C}" srcOrd="4" destOrd="0" presId="urn:microsoft.com/office/officeart/2005/8/layout/vList2"/>
    <dgm:cxn modelId="{5587ED89-1DC7-4590-AAE2-1C800E076EE0}" type="presParOf" srcId="{A2B86AEB-87BF-4D5F-B5EB-7F657DB9A4A1}" destId="{0A3E51CC-2789-415F-AC48-E85511D9043B}" srcOrd="5" destOrd="0" presId="urn:microsoft.com/office/officeart/2005/8/layout/vList2"/>
    <dgm:cxn modelId="{4C928932-4CAB-4D79-83E3-89613857A186}" type="presParOf" srcId="{A2B86AEB-87BF-4D5F-B5EB-7F657DB9A4A1}" destId="{42BB0A49-0113-44D9-AC58-6E5EF96C51EE}" srcOrd="6" destOrd="0" presId="urn:microsoft.com/office/officeart/2005/8/layout/vList2"/>
    <dgm:cxn modelId="{D5DC0960-0A12-4195-8BD2-C5C18FD19EC0}" type="presParOf" srcId="{A2B86AEB-87BF-4D5F-B5EB-7F657DB9A4A1}" destId="{8A7797FB-6515-4A73-A5DB-AF3F1525DEBB}" srcOrd="7" destOrd="0" presId="urn:microsoft.com/office/officeart/2005/8/layout/vList2"/>
    <dgm:cxn modelId="{38CFF46E-0C7F-4E0F-8192-0074D4FE10A8}" type="presParOf" srcId="{A2B86AEB-87BF-4D5F-B5EB-7F657DB9A4A1}" destId="{5CE88436-8FF8-47E3-9A69-597401B77E0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B3651D-87F5-483F-A97C-48C63215899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BD1D58E-7B0F-4BCD-B8D4-66EE1C915BA7}">
      <dgm:prSet/>
      <dgm:spPr/>
      <dgm:t>
        <a:bodyPr/>
        <a:lstStyle/>
        <a:p>
          <a:r>
            <a:rPr lang="cs-CZ" i="1"/>
            <a:t>co jsou odkláněcí techniky a jejich zásoba</a:t>
          </a:r>
          <a:endParaRPr lang="en-US" dirty="0"/>
        </a:p>
      </dgm:t>
    </dgm:pt>
    <dgm:pt modelId="{BFA0F1A0-22E9-4F77-AE40-B499DA1FE18B}" type="parTrans" cxnId="{F9AB62D0-6B28-416B-A353-DB880560F9E1}">
      <dgm:prSet/>
      <dgm:spPr/>
      <dgm:t>
        <a:bodyPr/>
        <a:lstStyle/>
        <a:p>
          <a:endParaRPr lang="en-US"/>
        </a:p>
      </dgm:t>
    </dgm:pt>
    <dgm:pt modelId="{BD512CD3-438D-44BC-B618-D3151A827497}" type="sibTrans" cxnId="{F9AB62D0-6B28-416B-A353-DB880560F9E1}">
      <dgm:prSet/>
      <dgm:spPr/>
      <dgm:t>
        <a:bodyPr/>
        <a:lstStyle/>
        <a:p>
          <a:endParaRPr lang="en-US"/>
        </a:p>
      </dgm:t>
    </dgm:pt>
    <dgm:pt modelId="{F1E4DFCA-CE46-4F6A-8AAE-844EF6345FA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i="1"/>
            <a:t>Odkláněcí techniky jsou možnost, jak akutní nutkání „ublížit si“ odvrátit. Nutkání trvá většinou 20 – 30 minut. Po této době začíná slábnout. Překonat tuto kritickou dobu je náročné..</a:t>
          </a:r>
          <a:endParaRPr lang="en-US" b="1" dirty="0"/>
        </a:p>
      </dgm:t>
    </dgm:pt>
    <dgm:pt modelId="{BB1983C4-2568-4A65-9B3D-84003F148C5A}" type="parTrans" cxnId="{5EEF3791-5FBA-489D-B3CA-2B2D601EF26A}">
      <dgm:prSet/>
      <dgm:spPr/>
      <dgm:t>
        <a:bodyPr/>
        <a:lstStyle/>
        <a:p>
          <a:endParaRPr lang="en-US"/>
        </a:p>
      </dgm:t>
    </dgm:pt>
    <dgm:pt modelId="{DAF30264-46DD-4CFD-8BA8-BC0FDD92E36D}" type="sibTrans" cxnId="{5EEF3791-5FBA-489D-B3CA-2B2D601EF26A}">
      <dgm:prSet/>
      <dgm:spPr/>
      <dgm:t>
        <a:bodyPr/>
        <a:lstStyle/>
        <a:p>
          <a:endParaRPr lang="en-US"/>
        </a:p>
      </dgm:t>
    </dgm:pt>
    <dgm:pt modelId="{9478F724-B07F-4091-9989-64C41942AAA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/>
            <a:t>Připomínáme, že celková úzdrava však spočívá v procesu hledání příčin a postupné změně nejlépe v psychoterapeutickém procesu.</a:t>
          </a:r>
          <a:endParaRPr lang="en-US"/>
        </a:p>
      </dgm:t>
    </dgm:pt>
    <dgm:pt modelId="{C88C278E-2BD4-45AE-AA52-BC4BBC6C9DE8}" type="parTrans" cxnId="{875BE431-7277-450A-87D7-E4FCBEAB2582}">
      <dgm:prSet/>
      <dgm:spPr/>
      <dgm:t>
        <a:bodyPr/>
        <a:lstStyle/>
        <a:p>
          <a:endParaRPr lang="en-US"/>
        </a:p>
      </dgm:t>
    </dgm:pt>
    <dgm:pt modelId="{EEAB6C59-565A-4DA5-B623-C28B8DE87A9D}" type="sibTrans" cxnId="{875BE431-7277-450A-87D7-E4FCBEAB2582}">
      <dgm:prSet/>
      <dgm:spPr/>
      <dgm:t>
        <a:bodyPr/>
        <a:lstStyle/>
        <a:p>
          <a:endParaRPr lang="en-US"/>
        </a:p>
      </dgm:t>
    </dgm:pt>
    <dgm:pt modelId="{8B5F71E9-F74F-4483-A659-69A2366AEC6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i="1"/>
            <a:t>Cílem zůstává dobu dvaceti minut naplnit jinou činností. Nebo činnostmi. Pomáhá zapojit tělo i mysl.</a:t>
          </a:r>
          <a:endParaRPr lang="en-US" b="1"/>
        </a:p>
      </dgm:t>
    </dgm:pt>
    <dgm:pt modelId="{78B16B9C-AD97-43BA-A660-571C84752B67}" type="parTrans" cxnId="{B62AC22D-F009-49A0-AA44-CB61C2206A89}">
      <dgm:prSet/>
      <dgm:spPr/>
      <dgm:t>
        <a:bodyPr/>
        <a:lstStyle/>
        <a:p>
          <a:endParaRPr lang="en-US"/>
        </a:p>
      </dgm:t>
    </dgm:pt>
    <dgm:pt modelId="{5237C2C0-A27D-4EF1-9236-086E1E5D01B0}" type="sibTrans" cxnId="{B62AC22D-F009-49A0-AA44-CB61C2206A89}">
      <dgm:prSet/>
      <dgm:spPr/>
      <dgm:t>
        <a:bodyPr/>
        <a:lstStyle/>
        <a:p>
          <a:endParaRPr lang="en-US"/>
        </a:p>
      </dgm:t>
    </dgm:pt>
    <dgm:pt modelId="{066A6B20-3139-4912-B8B7-2CA11CEF437B}" type="pres">
      <dgm:prSet presAssocID="{9EB3651D-87F5-483F-A97C-48C632158997}" presName="vert0" presStyleCnt="0">
        <dgm:presLayoutVars>
          <dgm:dir/>
          <dgm:animOne val="branch"/>
          <dgm:animLvl val="lvl"/>
        </dgm:presLayoutVars>
      </dgm:prSet>
      <dgm:spPr/>
    </dgm:pt>
    <dgm:pt modelId="{D3DDADB0-D3E1-44D7-8B30-DB9FDDF9B798}" type="pres">
      <dgm:prSet presAssocID="{0BD1D58E-7B0F-4BCD-B8D4-66EE1C915BA7}" presName="thickLine" presStyleLbl="alignNode1" presStyleIdx="0" presStyleCnt="4"/>
      <dgm:spPr/>
    </dgm:pt>
    <dgm:pt modelId="{3F24F013-DA50-440C-8C82-E67F8D1DDC95}" type="pres">
      <dgm:prSet presAssocID="{0BD1D58E-7B0F-4BCD-B8D4-66EE1C915BA7}" presName="horz1" presStyleCnt="0"/>
      <dgm:spPr/>
    </dgm:pt>
    <dgm:pt modelId="{E26F4E35-A47B-47FA-8C21-91CAEEE76A21}" type="pres">
      <dgm:prSet presAssocID="{0BD1D58E-7B0F-4BCD-B8D4-66EE1C915BA7}" presName="tx1" presStyleLbl="revTx" presStyleIdx="0" presStyleCnt="4"/>
      <dgm:spPr/>
    </dgm:pt>
    <dgm:pt modelId="{D7C06B17-663C-4F4C-A543-30052B42B228}" type="pres">
      <dgm:prSet presAssocID="{0BD1D58E-7B0F-4BCD-B8D4-66EE1C915BA7}" presName="vert1" presStyleCnt="0"/>
      <dgm:spPr/>
    </dgm:pt>
    <dgm:pt modelId="{DF36CBBF-F984-4ADA-B7C5-2353525CD16C}" type="pres">
      <dgm:prSet presAssocID="{F1E4DFCA-CE46-4F6A-8AAE-844EF6345FAA}" presName="thickLine" presStyleLbl="alignNode1" presStyleIdx="1" presStyleCnt="4"/>
      <dgm:spPr/>
    </dgm:pt>
    <dgm:pt modelId="{86C1B2D8-04F8-40D2-91D0-2E73CF6CF390}" type="pres">
      <dgm:prSet presAssocID="{F1E4DFCA-CE46-4F6A-8AAE-844EF6345FAA}" presName="horz1" presStyleCnt="0"/>
      <dgm:spPr/>
    </dgm:pt>
    <dgm:pt modelId="{C0E8A517-D6D9-46D9-BB42-304F341912A5}" type="pres">
      <dgm:prSet presAssocID="{F1E4DFCA-CE46-4F6A-8AAE-844EF6345FAA}" presName="tx1" presStyleLbl="revTx" presStyleIdx="1" presStyleCnt="4"/>
      <dgm:spPr/>
    </dgm:pt>
    <dgm:pt modelId="{1617470D-9C25-4E1E-A863-5CD0664A8465}" type="pres">
      <dgm:prSet presAssocID="{F1E4DFCA-CE46-4F6A-8AAE-844EF6345FAA}" presName="vert1" presStyleCnt="0"/>
      <dgm:spPr/>
    </dgm:pt>
    <dgm:pt modelId="{137F02B8-A205-4136-9BC7-636C85822806}" type="pres">
      <dgm:prSet presAssocID="{9478F724-B07F-4091-9989-64C41942AAA1}" presName="thickLine" presStyleLbl="alignNode1" presStyleIdx="2" presStyleCnt="4"/>
      <dgm:spPr/>
    </dgm:pt>
    <dgm:pt modelId="{64185AA7-8CEF-4431-AE1F-74E9CD348635}" type="pres">
      <dgm:prSet presAssocID="{9478F724-B07F-4091-9989-64C41942AAA1}" presName="horz1" presStyleCnt="0"/>
      <dgm:spPr/>
    </dgm:pt>
    <dgm:pt modelId="{84A2BB0E-1A02-4234-AC31-8CBBF31465A1}" type="pres">
      <dgm:prSet presAssocID="{9478F724-B07F-4091-9989-64C41942AAA1}" presName="tx1" presStyleLbl="revTx" presStyleIdx="2" presStyleCnt="4"/>
      <dgm:spPr/>
    </dgm:pt>
    <dgm:pt modelId="{015B1313-DA16-4BD5-ADE9-D325923DA3CA}" type="pres">
      <dgm:prSet presAssocID="{9478F724-B07F-4091-9989-64C41942AAA1}" presName="vert1" presStyleCnt="0"/>
      <dgm:spPr/>
    </dgm:pt>
    <dgm:pt modelId="{FB61B723-9081-438E-ACC4-85A7D429C7E1}" type="pres">
      <dgm:prSet presAssocID="{8B5F71E9-F74F-4483-A659-69A2366AEC63}" presName="thickLine" presStyleLbl="alignNode1" presStyleIdx="3" presStyleCnt="4"/>
      <dgm:spPr/>
    </dgm:pt>
    <dgm:pt modelId="{74FED4B1-DF74-4EDF-9279-1A03F331BEDA}" type="pres">
      <dgm:prSet presAssocID="{8B5F71E9-F74F-4483-A659-69A2366AEC63}" presName="horz1" presStyleCnt="0"/>
      <dgm:spPr/>
    </dgm:pt>
    <dgm:pt modelId="{F76DF829-C08D-45C6-BC36-E91FA6D2F997}" type="pres">
      <dgm:prSet presAssocID="{8B5F71E9-F74F-4483-A659-69A2366AEC63}" presName="tx1" presStyleLbl="revTx" presStyleIdx="3" presStyleCnt="4"/>
      <dgm:spPr/>
    </dgm:pt>
    <dgm:pt modelId="{793380E5-1905-4C69-8353-C49100DCC6C3}" type="pres">
      <dgm:prSet presAssocID="{8B5F71E9-F74F-4483-A659-69A2366AEC63}" presName="vert1" presStyleCnt="0"/>
      <dgm:spPr/>
    </dgm:pt>
  </dgm:ptLst>
  <dgm:cxnLst>
    <dgm:cxn modelId="{B62AC22D-F009-49A0-AA44-CB61C2206A89}" srcId="{9EB3651D-87F5-483F-A97C-48C632158997}" destId="{8B5F71E9-F74F-4483-A659-69A2366AEC63}" srcOrd="3" destOrd="0" parTransId="{78B16B9C-AD97-43BA-A660-571C84752B67}" sibTransId="{5237C2C0-A27D-4EF1-9236-086E1E5D01B0}"/>
    <dgm:cxn modelId="{875BE431-7277-450A-87D7-E4FCBEAB2582}" srcId="{9EB3651D-87F5-483F-A97C-48C632158997}" destId="{9478F724-B07F-4091-9989-64C41942AAA1}" srcOrd="2" destOrd="0" parTransId="{C88C278E-2BD4-45AE-AA52-BC4BBC6C9DE8}" sibTransId="{EEAB6C59-565A-4DA5-B623-C28B8DE87A9D}"/>
    <dgm:cxn modelId="{9C248538-80D7-4354-B7B9-36C1C6EEFFDE}" type="presOf" srcId="{8B5F71E9-F74F-4483-A659-69A2366AEC63}" destId="{F76DF829-C08D-45C6-BC36-E91FA6D2F997}" srcOrd="0" destOrd="0" presId="urn:microsoft.com/office/officeart/2008/layout/LinedList"/>
    <dgm:cxn modelId="{0B59AB5D-D232-40D8-8152-53FE55DF8A1F}" type="presOf" srcId="{9478F724-B07F-4091-9989-64C41942AAA1}" destId="{84A2BB0E-1A02-4234-AC31-8CBBF31465A1}" srcOrd="0" destOrd="0" presId="urn:microsoft.com/office/officeart/2008/layout/LinedList"/>
    <dgm:cxn modelId="{5D2F308D-DD19-4495-A82E-5E52F539501D}" type="presOf" srcId="{0BD1D58E-7B0F-4BCD-B8D4-66EE1C915BA7}" destId="{E26F4E35-A47B-47FA-8C21-91CAEEE76A21}" srcOrd="0" destOrd="0" presId="urn:microsoft.com/office/officeart/2008/layout/LinedList"/>
    <dgm:cxn modelId="{5EEF3791-5FBA-489D-B3CA-2B2D601EF26A}" srcId="{9EB3651D-87F5-483F-A97C-48C632158997}" destId="{F1E4DFCA-CE46-4F6A-8AAE-844EF6345FAA}" srcOrd="1" destOrd="0" parTransId="{BB1983C4-2568-4A65-9B3D-84003F148C5A}" sibTransId="{DAF30264-46DD-4CFD-8BA8-BC0FDD92E36D}"/>
    <dgm:cxn modelId="{F9AB62D0-6B28-416B-A353-DB880560F9E1}" srcId="{9EB3651D-87F5-483F-A97C-48C632158997}" destId="{0BD1D58E-7B0F-4BCD-B8D4-66EE1C915BA7}" srcOrd="0" destOrd="0" parTransId="{BFA0F1A0-22E9-4F77-AE40-B499DA1FE18B}" sibTransId="{BD512CD3-438D-44BC-B618-D3151A827497}"/>
    <dgm:cxn modelId="{23B5DAE5-7214-469E-ABC4-EE698A074E10}" type="presOf" srcId="{F1E4DFCA-CE46-4F6A-8AAE-844EF6345FAA}" destId="{C0E8A517-D6D9-46D9-BB42-304F341912A5}" srcOrd="0" destOrd="0" presId="urn:microsoft.com/office/officeart/2008/layout/LinedList"/>
    <dgm:cxn modelId="{166BDEEA-AEFC-43A8-A8A0-25C72A987F08}" type="presOf" srcId="{9EB3651D-87F5-483F-A97C-48C632158997}" destId="{066A6B20-3139-4912-B8B7-2CA11CEF437B}" srcOrd="0" destOrd="0" presId="urn:microsoft.com/office/officeart/2008/layout/LinedList"/>
    <dgm:cxn modelId="{9908E4C9-0FA0-40FB-B264-66B148071E67}" type="presParOf" srcId="{066A6B20-3139-4912-B8B7-2CA11CEF437B}" destId="{D3DDADB0-D3E1-44D7-8B30-DB9FDDF9B798}" srcOrd="0" destOrd="0" presId="urn:microsoft.com/office/officeart/2008/layout/LinedList"/>
    <dgm:cxn modelId="{E41727CB-783B-4693-B0F2-205D9DA8FE55}" type="presParOf" srcId="{066A6B20-3139-4912-B8B7-2CA11CEF437B}" destId="{3F24F013-DA50-440C-8C82-E67F8D1DDC95}" srcOrd="1" destOrd="0" presId="urn:microsoft.com/office/officeart/2008/layout/LinedList"/>
    <dgm:cxn modelId="{14218913-DF12-4DFF-987D-7963C3D1173F}" type="presParOf" srcId="{3F24F013-DA50-440C-8C82-E67F8D1DDC95}" destId="{E26F4E35-A47B-47FA-8C21-91CAEEE76A21}" srcOrd="0" destOrd="0" presId="urn:microsoft.com/office/officeart/2008/layout/LinedList"/>
    <dgm:cxn modelId="{0E30A863-AA54-4B6A-BE59-66238DEE9902}" type="presParOf" srcId="{3F24F013-DA50-440C-8C82-E67F8D1DDC95}" destId="{D7C06B17-663C-4F4C-A543-30052B42B228}" srcOrd="1" destOrd="0" presId="urn:microsoft.com/office/officeart/2008/layout/LinedList"/>
    <dgm:cxn modelId="{5FBCD381-8D90-4E3D-A7CA-B75C49EE2DD9}" type="presParOf" srcId="{066A6B20-3139-4912-B8B7-2CA11CEF437B}" destId="{DF36CBBF-F984-4ADA-B7C5-2353525CD16C}" srcOrd="2" destOrd="0" presId="urn:microsoft.com/office/officeart/2008/layout/LinedList"/>
    <dgm:cxn modelId="{30FA8D2C-A671-47B3-A67F-C8B86166D48B}" type="presParOf" srcId="{066A6B20-3139-4912-B8B7-2CA11CEF437B}" destId="{86C1B2D8-04F8-40D2-91D0-2E73CF6CF390}" srcOrd="3" destOrd="0" presId="urn:microsoft.com/office/officeart/2008/layout/LinedList"/>
    <dgm:cxn modelId="{D76F6E57-8931-4CCA-95A8-8132E4D1D7CB}" type="presParOf" srcId="{86C1B2D8-04F8-40D2-91D0-2E73CF6CF390}" destId="{C0E8A517-D6D9-46D9-BB42-304F341912A5}" srcOrd="0" destOrd="0" presId="urn:microsoft.com/office/officeart/2008/layout/LinedList"/>
    <dgm:cxn modelId="{D86D5CBA-C2C4-4266-B453-3667232AF820}" type="presParOf" srcId="{86C1B2D8-04F8-40D2-91D0-2E73CF6CF390}" destId="{1617470D-9C25-4E1E-A863-5CD0664A8465}" srcOrd="1" destOrd="0" presId="urn:microsoft.com/office/officeart/2008/layout/LinedList"/>
    <dgm:cxn modelId="{FABA9E9D-CCEB-40E5-A534-C6A9BE018402}" type="presParOf" srcId="{066A6B20-3139-4912-B8B7-2CA11CEF437B}" destId="{137F02B8-A205-4136-9BC7-636C85822806}" srcOrd="4" destOrd="0" presId="urn:microsoft.com/office/officeart/2008/layout/LinedList"/>
    <dgm:cxn modelId="{DBCC837E-7DAD-4444-8B35-78C99E082C29}" type="presParOf" srcId="{066A6B20-3139-4912-B8B7-2CA11CEF437B}" destId="{64185AA7-8CEF-4431-AE1F-74E9CD348635}" srcOrd="5" destOrd="0" presId="urn:microsoft.com/office/officeart/2008/layout/LinedList"/>
    <dgm:cxn modelId="{C69A3BC2-BD14-4E64-9825-71F13108E9CB}" type="presParOf" srcId="{64185AA7-8CEF-4431-AE1F-74E9CD348635}" destId="{84A2BB0E-1A02-4234-AC31-8CBBF31465A1}" srcOrd="0" destOrd="0" presId="urn:microsoft.com/office/officeart/2008/layout/LinedList"/>
    <dgm:cxn modelId="{1B698FFF-09D3-41C2-AE58-0BFCAB1FDD65}" type="presParOf" srcId="{64185AA7-8CEF-4431-AE1F-74E9CD348635}" destId="{015B1313-DA16-4BD5-ADE9-D325923DA3CA}" srcOrd="1" destOrd="0" presId="urn:microsoft.com/office/officeart/2008/layout/LinedList"/>
    <dgm:cxn modelId="{38633BE5-4824-4B29-A26F-4AF9F392B5B4}" type="presParOf" srcId="{066A6B20-3139-4912-B8B7-2CA11CEF437B}" destId="{FB61B723-9081-438E-ACC4-85A7D429C7E1}" srcOrd="6" destOrd="0" presId="urn:microsoft.com/office/officeart/2008/layout/LinedList"/>
    <dgm:cxn modelId="{F6A0B7C8-E2BA-49BA-BA92-929D9C7807EA}" type="presParOf" srcId="{066A6B20-3139-4912-B8B7-2CA11CEF437B}" destId="{74FED4B1-DF74-4EDF-9279-1A03F331BEDA}" srcOrd="7" destOrd="0" presId="urn:microsoft.com/office/officeart/2008/layout/LinedList"/>
    <dgm:cxn modelId="{C94D291B-237B-43FA-941E-E181E563014A}" type="presParOf" srcId="{74FED4B1-DF74-4EDF-9279-1A03F331BEDA}" destId="{F76DF829-C08D-45C6-BC36-E91FA6D2F997}" srcOrd="0" destOrd="0" presId="urn:microsoft.com/office/officeart/2008/layout/LinedList"/>
    <dgm:cxn modelId="{FBEAD964-ACE9-477A-9776-6D19EA908AB2}" type="presParOf" srcId="{74FED4B1-DF74-4EDF-9279-1A03F331BEDA}" destId="{793380E5-1905-4C69-8353-C49100DCC6C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15936B-50A6-43A7-B70C-424B985D343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DCECCF5-195E-46D6-9AD5-F83F14D22FA5}">
      <dgm:prSet/>
      <dgm:spPr/>
      <dgm:t>
        <a:bodyPr/>
        <a:lstStyle/>
        <a:p>
          <a:r>
            <a:rPr lang="cs-CZ" b="0" i="0"/>
            <a:t>Práce s dechem – dýchání „do čtverce"</a:t>
          </a:r>
          <a:endParaRPr lang="en-US"/>
        </a:p>
      </dgm:t>
    </dgm:pt>
    <dgm:pt modelId="{A820AD3A-8FD6-4552-A557-3936DF8D0056}" type="parTrans" cxnId="{27DC4541-F07F-4DA8-9552-CCB6D015B736}">
      <dgm:prSet/>
      <dgm:spPr/>
      <dgm:t>
        <a:bodyPr/>
        <a:lstStyle/>
        <a:p>
          <a:endParaRPr lang="en-US"/>
        </a:p>
      </dgm:t>
    </dgm:pt>
    <dgm:pt modelId="{74C2B37E-28B0-4196-B327-F0CA5488D95A}" type="sibTrans" cxnId="{27DC4541-F07F-4DA8-9552-CCB6D015B736}">
      <dgm:prSet/>
      <dgm:spPr/>
      <dgm:t>
        <a:bodyPr/>
        <a:lstStyle/>
        <a:p>
          <a:endParaRPr lang="en-US"/>
        </a:p>
      </dgm:t>
    </dgm:pt>
    <dgm:pt modelId="{2CBA613C-8C9E-49CE-AD31-D9FC7835BD10}">
      <dgm:prSet/>
      <dgm:spPr/>
      <dgm:t>
        <a:bodyPr/>
        <a:lstStyle/>
        <a:p>
          <a:r>
            <a:rPr lang="cs-CZ" b="0" i="0"/>
            <a:t>Posaď se a opři si záda, nohy pevně na zem.</a:t>
          </a:r>
          <a:endParaRPr lang="en-US"/>
        </a:p>
      </dgm:t>
    </dgm:pt>
    <dgm:pt modelId="{2B1C9E58-7BB6-4B23-9C9D-CE8228CF9BA1}" type="parTrans" cxnId="{F33A22A3-AFA7-4E48-9393-45EC1ACCCF59}">
      <dgm:prSet/>
      <dgm:spPr/>
      <dgm:t>
        <a:bodyPr/>
        <a:lstStyle/>
        <a:p>
          <a:endParaRPr lang="en-US"/>
        </a:p>
      </dgm:t>
    </dgm:pt>
    <dgm:pt modelId="{258C3840-839B-4CBE-BF81-B4EA9D8419F5}" type="sibTrans" cxnId="{F33A22A3-AFA7-4E48-9393-45EC1ACCCF59}">
      <dgm:prSet/>
      <dgm:spPr/>
      <dgm:t>
        <a:bodyPr/>
        <a:lstStyle/>
        <a:p>
          <a:endParaRPr lang="en-US"/>
        </a:p>
      </dgm:t>
    </dgm:pt>
    <dgm:pt modelId="{2CDC8241-523E-4EA1-A7EF-5D07A573416E}">
      <dgm:prSet/>
      <dgm:spPr/>
      <dgm:t>
        <a:bodyPr/>
        <a:lstStyle/>
        <a:p>
          <a:r>
            <a:rPr lang="cs-CZ" b="0" i="0"/>
            <a:t>Výdech, chvilku počkej a znovu se nadechni až budeš chtít.</a:t>
          </a:r>
          <a:endParaRPr lang="en-US"/>
        </a:p>
      </dgm:t>
    </dgm:pt>
    <dgm:pt modelId="{6A0ADB50-6E9A-49AD-8F43-9FD6A076966A}" type="parTrans" cxnId="{35BF52A8-0F67-4A57-91A1-655C4CC70BF7}">
      <dgm:prSet/>
      <dgm:spPr/>
      <dgm:t>
        <a:bodyPr/>
        <a:lstStyle/>
        <a:p>
          <a:endParaRPr lang="en-US"/>
        </a:p>
      </dgm:t>
    </dgm:pt>
    <dgm:pt modelId="{94E0C77C-1F9C-4C01-AA4D-6AE786BFEDA3}" type="sibTrans" cxnId="{35BF52A8-0F67-4A57-91A1-655C4CC70BF7}">
      <dgm:prSet/>
      <dgm:spPr/>
      <dgm:t>
        <a:bodyPr/>
        <a:lstStyle/>
        <a:p>
          <a:endParaRPr lang="en-US"/>
        </a:p>
      </dgm:t>
    </dgm:pt>
    <dgm:pt modelId="{0CBA55F3-09F2-4FC2-8536-798B63087CC9}">
      <dgm:prSet/>
      <dgm:spPr/>
      <dgm:t>
        <a:bodyPr/>
        <a:lstStyle/>
        <a:p>
          <a:r>
            <a:rPr lang="cs-CZ" b="0" i="0"/>
            <a:t>Nádech, chvilku počkej a vydechni po chvilce.</a:t>
          </a:r>
          <a:endParaRPr lang="en-US"/>
        </a:p>
      </dgm:t>
    </dgm:pt>
    <dgm:pt modelId="{83340E10-37E6-4D65-86FF-C84393621019}" type="parTrans" cxnId="{FAAC31D5-1EB8-4845-801C-D0D9DB005AC7}">
      <dgm:prSet/>
      <dgm:spPr/>
      <dgm:t>
        <a:bodyPr/>
        <a:lstStyle/>
        <a:p>
          <a:endParaRPr lang="en-US"/>
        </a:p>
      </dgm:t>
    </dgm:pt>
    <dgm:pt modelId="{78F628B2-8E7E-4544-A6BD-4CC1CD9455DE}" type="sibTrans" cxnId="{FAAC31D5-1EB8-4845-801C-D0D9DB005AC7}">
      <dgm:prSet/>
      <dgm:spPr/>
      <dgm:t>
        <a:bodyPr/>
        <a:lstStyle/>
        <a:p>
          <a:endParaRPr lang="en-US"/>
        </a:p>
      </dgm:t>
    </dgm:pt>
    <dgm:pt modelId="{E76C7FDB-6CBA-46EA-A3DE-C73D2C7991B6}">
      <dgm:prSet/>
      <dgm:spPr/>
      <dgm:t>
        <a:bodyPr/>
        <a:lstStyle/>
        <a:p>
          <a:r>
            <a:rPr lang="cs-CZ" b="0" i="0"/>
            <a:t>Proces opakuj dokud je potřeba.</a:t>
          </a:r>
          <a:endParaRPr lang="en-US"/>
        </a:p>
      </dgm:t>
    </dgm:pt>
    <dgm:pt modelId="{38C932EB-0514-434E-A29E-D5674EF0D4CE}" type="parTrans" cxnId="{D71ACBFD-620C-4E34-BB98-1D9BEEAFE3D7}">
      <dgm:prSet/>
      <dgm:spPr/>
      <dgm:t>
        <a:bodyPr/>
        <a:lstStyle/>
        <a:p>
          <a:endParaRPr lang="en-US"/>
        </a:p>
      </dgm:t>
    </dgm:pt>
    <dgm:pt modelId="{FC47DD14-E761-4749-A2A2-5B37C8E33D1E}" type="sibTrans" cxnId="{D71ACBFD-620C-4E34-BB98-1D9BEEAFE3D7}">
      <dgm:prSet/>
      <dgm:spPr/>
      <dgm:t>
        <a:bodyPr/>
        <a:lstStyle/>
        <a:p>
          <a:endParaRPr lang="en-US"/>
        </a:p>
      </dgm:t>
    </dgm:pt>
    <dgm:pt modelId="{E905175D-77BD-495D-B910-626C3148AB05}" type="pres">
      <dgm:prSet presAssocID="{0615936B-50A6-43A7-B70C-424B985D343B}" presName="linear" presStyleCnt="0">
        <dgm:presLayoutVars>
          <dgm:animLvl val="lvl"/>
          <dgm:resizeHandles val="exact"/>
        </dgm:presLayoutVars>
      </dgm:prSet>
      <dgm:spPr/>
    </dgm:pt>
    <dgm:pt modelId="{3495273B-7DDA-43B6-9EA8-E16FFF1EC075}" type="pres">
      <dgm:prSet presAssocID="{CDCECCF5-195E-46D6-9AD5-F83F14D22FA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59C855D-EBCB-4A2D-8AE3-40C1B573CD33}" type="pres">
      <dgm:prSet presAssocID="{74C2B37E-28B0-4196-B327-F0CA5488D95A}" presName="spacer" presStyleCnt="0"/>
      <dgm:spPr/>
    </dgm:pt>
    <dgm:pt modelId="{183EB692-5B64-4DB6-B1C7-74E0820F35B1}" type="pres">
      <dgm:prSet presAssocID="{2CBA613C-8C9E-49CE-AD31-D9FC7835BD1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8FBD339-1023-498D-89E4-7B611E658DF9}" type="pres">
      <dgm:prSet presAssocID="{258C3840-839B-4CBE-BF81-B4EA9D8419F5}" presName="spacer" presStyleCnt="0"/>
      <dgm:spPr/>
    </dgm:pt>
    <dgm:pt modelId="{B1B91376-F414-4EF4-A4D8-78740443EA13}" type="pres">
      <dgm:prSet presAssocID="{2CDC8241-523E-4EA1-A7EF-5D07A573416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D24E5CA-0776-42AC-A4DD-2D891DFA153B}" type="pres">
      <dgm:prSet presAssocID="{94E0C77C-1F9C-4C01-AA4D-6AE786BFEDA3}" presName="spacer" presStyleCnt="0"/>
      <dgm:spPr/>
    </dgm:pt>
    <dgm:pt modelId="{87C964EB-3573-4CCF-BE35-46D47F940D73}" type="pres">
      <dgm:prSet presAssocID="{0CBA55F3-09F2-4FC2-8536-798B63087CC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0CDC7BF-CC65-4C18-8E90-C36CB708EFA4}" type="pres">
      <dgm:prSet presAssocID="{78F628B2-8E7E-4544-A6BD-4CC1CD9455DE}" presName="spacer" presStyleCnt="0"/>
      <dgm:spPr/>
    </dgm:pt>
    <dgm:pt modelId="{EC63BDD9-40A5-45DF-9034-94E10601C8EE}" type="pres">
      <dgm:prSet presAssocID="{E76C7FDB-6CBA-46EA-A3DE-C73D2C7991B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BE7DA601-682A-4387-8694-77C4072672E7}" type="presOf" srcId="{CDCECCF5-195E-46D6-9AD5-F83F14D22FA5}" destId="{3495273B-7DDA-43B6-9EA8-E16FFF1EC075}" srcOrd="0" destOrd="0" presId="urn:microsoft.com/office/officeart/2005/8/layout/vList2"/>
    <dgm:cxn modelId="{1EB2F806-3E3A-49B0-BBBD-0C027700C543}" type="presOf" srcId="{E76C7FDB-6CBA-46EA-A3DE-C73D2C7991B6}" destId="{EC63BDD9-40A5-45DF-9034-94E10601C8EE}" srcOrd="0" destOrd="0" presId="urn:microsoft.com/office/officeart/2005/8/layout/vList2"/>
    <dgm:cxn modelId="{27DC4541-F07F-4DA8-9552-CCB6D015B736}" srcId="{0615936B-50A6-43A7-B70C-424B985D343B}" destId="{CDCECCF5-195E-46D6-9AD5-F83F14D22FA5}" srcOrd="0" destOrd="0" parTransId="{A820AD3A-8FD6-4552-A557-3936DF8D0056}" sibTransId="{74C2B37E-28B0-4196-B327-F0CA5488D95A}"/>
    <dgm:cxn modelId="{A015BC5A-ECF0-4603-B9D2-C823DB3F3060}" type="presOf" srcId="{0615936B-50A6-43A7-B70C-424B985D343B}" destId="{E905175D-77BD-495D-B910-626C3148AB05}" srcOrd="0" destOrd="0" presId="urn:microsoft.com/office/officeart/2005/8/layout/vList2"/>
    <dgm:cxn modelId="{F33A22A3-AFA7-4E48-9393-45EC1ACCCF59}" srcId="{0615936B-50A6-43A7-B70C-424B985D343B}" destId="{2CBA613C-8C9E-49CE-AD31-D9FC7835BD10}" srcOrd="1" destOrd="0" parTransId="{2B1C9E58-7BB6-4B23-9C9D-CE8228CF9BA1}" sibTransId="{258C3840-839B-4CBE-BF81-B4EA9D8419F5}"/>
    <dgm:cxn modelId="{35BF52A8-0F67-4A57-91A1-655C4CC70BF7}" srcId="{0615936B-50A6-43A7-B70C-424B985D343B}" destId="{2CDC8241-523E-4EA1-A7EF-5D07A573416E}" srcOrd="2" destOrd="0" parTransId="{6A0ADB50-6E9A-49AD-8F43-9FD6A076966A}" sibTransId="{94E0C77C-1F9C-4C01-AA4D-6AE786BFEDA3}"/>
    <dgm:cxn modelId="{31F889C4-15FF-4526-8365-68D6900DB4AC}" type="presOf" srcId="{0CBA55F3-09F2-4FC2-8536-798B63087CC9}" destId="{87C964EB-3573-4CCF-BE35-46D47F940D73}" srcOrd="0" destOrd="0" presId="urn:microsoft.com/office/officeart/2005/8/layout/vList2"/>
    <dgm:cxn modelId="{FAAC31D5-1EB8-4845-801C-D0D9DB005AC7}" srcId="{0615936B-50A6-43A7-B70C-424B985D343B}" destId="{0CBA55F3-09F2-4FC2-8536-798B63087CC9}" srcOrd="3" destOrd="0" parTransId="{83340E10-37E6-4D65-86FF-C84393621019}" sibTransId="{78F628B2-8E7E-4544-A6BD-4CC1CD9455DE}"/>
    <dgm:cxn modelId="{D4F47FE6-513A-4AEA-B068-C7BBA56F8B54}" type="presOf" srcId="{2CBA613C-8C9E-49CE-AD31-D9FC7835BD10}" destId="{183EB692-5B64-4DB6-B1C7-74E0820F35B1}" srcOrd="0" destOrd="0" presId="urn:microsoft.com/office/officeart/2005/8/layout/vList2"/>
    <dgm:cxn modelId="{5158B5EE-2891-4B20-8044-F838A9F80908}" type="presOf" srcId="{2CDC8241-523E-4EA1-A7EF-5D07A573416E}" destId="{B1B91376-F414-4EF4-A4D8-78740443EA13}" srcOrd="0" destOrd="0" presId="urn:microsoft.com/office/officeart/2005/8/layout/vList2"/>
    <dgm:cxn modelId="{D71ACBFD-620C-4E34-BB98-1D9BEEAFE3D7}" srcId="{0615936B-50A6-43A7-B70C-424B985D343B}" destId="{E76C7FDB-6CBA-46EA-A3DE-C73D2C7991B6}" srcOrd="4" destOrd="0" parTransId="{38C932EB-0514-434E-A29E-D5674EF0D4CE}" sibTransId="{FC47DD14-E761-4749-A2A2-5B37C8E33D1E}"/>
    <dgm:cxn modelId="{B2B14110-C1E9-4E95-97FA-7189BCCAD29A}" type="presParOf" srcId="{E905175D-77BD-495D-B910-626C3148AB05}" destId="{3495273B-7DDA-43B6-9EA8-E16FFF1EC075}" srcOrd="0" destOrd="0" presId="urn:microsoft.com/office/officeart/2005/8/layout/vList2"/>
    <dgm:cxn modelId="{DDB7C1D8-50F2-4121-B393-C9D4A8388E7A}" type="presParOf" srcId="{E905175D-77BD-495D-B910-626C3148AB05}" destId="{E59C855D-EBCB-4A2D-8AE3-40C1B573CD33}" srcOrd="1" destOrd="0" presId="urn:microsoft.com/office/officeart/2005/8/layout/vList2"/>
    <dgm:cxn modelId="{59C581CD-FDF7-4F1C-9D60-A5EB38F11528}" type="presParOf" srcId="{E905175D-77BD-495D-B910-626C3148AB05}" destId="{183EB692-5B64-4DB6-B1C7-74E0820F35B1}" srcOrd="2" destOrd="0" presId="urn:microsoft.com/office/officeart/2005/8/layout/vList2"/>
    <dgm:cxn modelId="{2FC1FA1C-2F9D-4FED-B602-A5120D6A0079}" type="presParOf" srcId="{E905175D-77BD-495D-B910-626C3148AB05}" destId="{68FBD339-1023-498D-89E4-7B611E658DF9}" srcOrd="3" destOrd="0" presId="urn:microsoft.com/office/officeart/2005/8/layout/vList2"/>
    <dgm:cxn modelId="{B599ED8E-B527-44DC-B880-5ACC473FEA3F}" type="presParOf" srcId="{E905175D-77BD-495D-B910-626C3148AB05}" destId="{B1B91376-F414-4EF4-A4D8-78740443EA13}" srcOrd="4" destOrd="0" presId="urn:microsoft.com/office/officeart/2005/8/layout/vList2"/>
    <dgm:cxn modelId="{C501DF89-8E77-4161-800F-09A4477D3495}" type="presParOf" srcId="{E905175D-77BD-495D-B910-626C3148AB05}" destId="{BD24E5CA-0776-42AC-A4DD-2D891DFA153B}" srcOrd="5" destOrd="0" presId="urn:microsoft.com/office/officeart/2005/8/layout/vList2"/>
    <dgm:cxn modelId="{36DADD7F-A707-4916-8D0C-0F77FB5E7C72}" type="presParOf" srcId="{E905175D-77BD-495D-B910-626C3148AB05}" destId="{87C964EB-3573-4CCF-BE35-46D47F940D73}" srcOrd="6" destOrd="0" presId="urn:microsoft.com/office/officeart/2005/8/layout/vList2"/>
    <dgm:cxn modelId="{AEDE05A8-2ACF-4B95-AB72-2D444A9DCD90}" type="presParOf" srcId="{E905175D-77BD-495D-B910-626C3148AB05}" destId="{30CDC7BF-CC65-4C18-8E90-C36CB708EFA4}" srcOrd="7" destOrd="0" presId="urn:microsoft.com/office/officeart/2005/8/layout/vList2"/>
    <dgm:cxn modelId="{9A928A09-3EAC-4EE3-8DD8-1F16A7935465}" type="presParOf" srcId="{E905175D-77BD-495D-B910-626C3148AB05}" destId="{EC63BDD9-40A5-45DF-9034-94E10601C8E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04A26D-FED5-403C-B70C-21555862F128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12A6303-FBB9-4306-B30F-9739EFE77E42}">
      <dgm:prSet/>
      <dgm:spPr/>
      <dgm:t>
        <a:bodyPr/>
        <a:lstStyle/>
        <a:p>
          <a:r>
            <a:rPr lang="cs-CZ" b="1" i="0"/>
            <a:t>Bouchej do polštáře</a:t>
          </a:r>
          <a:r>
            <a:rPr lang="cs-CZ" b="0" i="0"/>
            <a:t>. Udeř do něj pětkrát a na chvíli se zastav, zamysli se, co to s tebou dělá a vnímej, zda hněv ustupuje nebo ne. V případě potřeby to údery zopakuj, počítej je.</a:t>
          </a:r>
          <a:endParaRPr lang="en-US"/>
        </a:p>
      </dgm:t>
    </dgm:pt>
    <dgm:pt modelId="{3A0BBD67-3A25-4321-A447-387FE9775068}" type="parTrans" cxnId="{08C51F4D-68C8-4E2C-9563-5F95651003B2}">
      <dgm:prSet/>
      <dgm:spPr/>
      <dgm:t>
        <a:bodyPr/>
        <a:lstStyle/>
        <a:p>
          <a:endParaRPr lang="en-US"/>
        </a:p>
      </dgm:t>
    </dgm:pt>
    <dgm:pt modelId="{82117E16-ED6C-4683-A7EC-202243472607}" type="sibTrans" cxnId="{08C51F4D-68C8-4E2C-9563-5F95651003B2}">
      <dgm:prSet/>
      <dgm:spPr/>
      <dgm:t>
        <a:bodyPr/>
        <a:lstStyle/>
        <a:p>
          <a:endParaRPr lang="en-US"/>
        </a:p>
      </dgm:t>
    </dgm:pt>
    <dgm:pt modelId="{77DCDBDB-59C8-45EC-8C56-F648C212F66A}">
      <dgm:prSet/>
      <dgm:spPr/>
      <dgm:t>
        <a:bodyPr/>
        <a:lstStyle/>
        <a:p>
          <a:r>
            <a:rPr lang="cs-CZ" b="1" i="0"/>
            <a:t>Dupej</a:t>
          </a:r>
          <a:r>
            <a:rPr lang="cs-CZ" b="0" i="0"/>
            <a:t>. Koukni se na hodinky a vyměř si pro dupání konkrétní čas. Můžeš dupat 30 vteřin, nebo třeba i minutu. Vydupej hněv z nohou pryč do podlahy pod sebou a nechej jej odejít. Pokud to nestačí, dupání opakuj, dokud není nutkání menší.</a:t>
          </a:r>
          <a:endParaRPr lang="en-US"/>
        </a:p>
      </dgm:t>
    </dgm:pt>
    <dgm:pt modelId="{62248AD4-5356-49BA-A805-3481AE095354}" type="parTrans" cxnId="{A05384E1-E632-41C2-9621-19928A6FB47B}">
      <dgm:prSet/>
      <dgm:spPr/>
      <dgm:t>
        <a:bodyPr/>
        <a:lstStyle/>
        <a:p>
          <a:endParaRPr lang="en-US"/>
        </a:p>
      </dgm:t>
    </dgm:pt>
    <dgm:pt modelId="{CE3DA99C-7421-4E63-929F-4513276412EB}" type="sibTrans" cxnId="{A05384E1-E632-41C2-9621-19928A6FB47B}">
      <dgm:prSet/>
      <dgm:spPr/>
      <dgm:t>
        <a:bodyPr/>
        <a:lstStyle/>
        <a:p>
          <a:endParaRPr lang="en-US"/>
        </a:p>
      </dgm:t>
    </dgm:pt>
    <dgm:pt modelId="{B284B0FA-6AA2-446F-BACA-1D748F378734}">
      <dgm:prSet/>
      <dgm:spPr/>
      <dgm:t>
        <a:bodyPr/>
        <a:lstStyle/>
        <a:p>
          <a:r>
            <a:rPr lang="cs-CZ" b="1" i="0"/>
            <a:t>Zlom klacek</a:t>
          </a:r>
          <a:r>
            <a:rPr lang="cs-CZ" b="0" i="0"/>
            <a:t>. Nejsi venku a klacek nemáš? Nevadí! Najdi něco, co můžeš rozlámat i doma a nebude to velká škoda. Třeba tužka. A pokud jednu zlomíš snadno, obuj se do toho a zlom dvě najednou. Vnímej, jaké pocity se dostavují.</a:t>
          </a:r>
          <a:endParaRPr lang="en-US"/>
        </a:p>
      </dgm:t>
    </dgm:pt>
    <dgm:pt modelId="{FB7885F2-4303-415B-9330-BF8E907C9408}" type="parTrans" cxnId="{04B69826-5602-4CBD-BA30-C0F2DBFF803D}">
      <dgm:prSet/>
      <dgm:spPr/>
      <dgm:t>
        <a:bodyPr/>
        <a:lstStyle/>
        <a:p>
          <a:endParaRPr lang="en-US"/>
        </a:p>
      </dgm:t>
    </dgm:pt>
    <dgm:pt modelId="{60D28AAE-2040-4DAE-BFF4-AB7779A3F62B}" type="sibTrans" cxnId="{04B69826-5602-4CBD-BA30-C0F2DBFF803D}">
      <dgm:prSet/>
      <dgm:spPr/>
      <dgm:t>
        <a:bodyPr/>
        <a:lstStyle/>
        <a:p>
          <a:endParaRPr lang="en-US"/>
        </a:p>
      </dgm:t>
    </dgm:pt>
    <dgm:pt modelId="{78EEFFB5-A1AA-4358-9D23-F84109707CD5}">
      <dgm:prSet/>
      <dgm:spPr/>
      <dgm:t>
        <a:bodyPr/>
        <a:lstStyle/>
        <a:p>
          <a:r>
            <a:rPr lang="cs-CZ" b="1" i="0"/>
            <a:t>Trhej</a:t>
          </a:r>
          <a:r>
            <a:rPr lang="cs-CZ" b="0" i="0"/>
            <a:t>. Vezmi si staré noviny nebo papír a roztrhej ho na kousky. Můžeš si u toho i počítat, na kolik kusů takový papír rozcupuješ.</a:t>
          </a:r>
          <a:endParaRPr lang="en-US"/>
        </a:p>
      </dgm:t>
    </dgm:pt>
    <dgm:pt modelId="{F13CF41F-9D7B-43D3-A920-CAA717A6D2A3}" type="parTrans" cxnId="{BF4E09A4-7D61-4C5C-92A7-CCE1C82669AC}">
      <dgm:prSet/>
      <dgm:spPr/>
      <dgm:t>
        <a:bodyPr/>
        <a:lstStyle/>
        <a:p>
          <a:endParaRPr lang="en-US"/>
        </a:p>
      </dgm:t>
    </dgm:pt>
    <dgm:pt modelId="{CD586F2E-08EF-472C-8D41-2440D3DFFC77}" type="sibTrans" cxnId="{BF4E09A4-7D61-4C5C-92A7-CCE1C82669AC}">
      <dgm:prSet/>
      <dgm:spPr/>
      <dgm:t>
        <a:bodyPr/>
        <a:lstStyle/>
        <a:p>
          <a:endParaRPr lang="en-US"/>
        </a:p>
      </dgm:t>
    </dgm:pt>
    <dgm:pt modelId="{C3784482-9904-43D0-8AFC-25BDD0A93747}" type="pres">
      <dgm:prSet presAssocID="{A304A26D-FED5-403C-B70C-21555862F128}" presName="outerComposite" presStyleCnt="0">
        <dgm:presLayoutVars>
          <dgm:chMax val="5"/>
          <dgm:dir/>
          <dgm:resizeHandles val="exact"/>
        </dgm:presLayoutVars>
      </dgm:prSet>
      <dgm:spPr/>
    </dgm:pt>
    <dgm:pt modelId="{4FCB15BA-8348-411C-8F83-DD54DD3489CB}" type="pres">
      <dgm:prSet presAssocID="{A304A26D-FED5-403C-B70C-21555862F128}" presName="dummyMaxCanvas" presStyleCnt="0">
        <dgm:presLayoutVars/>
      </dgm:prSet>
      <dgm:spPr/>
    </dgm:pt>
    <dgm:pt modelId="{4407F603-3D49-4F33-A55A-53A6E3577E21}" type="pres">
      <dgm:prSet presAssocID="{A304A26D-FED5-403C-B70C-21555862F128}" presName="FourNodes_1" presStyleLbl="node1" presStyleIdx="0" presStyleCnt="4">
        <dgm:presLayoutVars>
          <dgm:bulletEnabled val="1"/>
        </dgm:presLayoutVars>
      </dgm:prSet>
      <dgm:spPr/>
    </dgm:pt>
    <dgm:pt modelId="{73304EF9-72FA-4CFB-95A5-1C7198822C43}" type="pres">
      <dgm:prSet presAssocID="{A304A26D-FED5-403C-B70C-21555862F128}" presName="FourNodes_2" presStyleLbl="node1" presStyleIdx="1" presStyleCnt="4">
        <dgm:presLayoutVars>
          <dgm:bulletEnabled val="1"/>
        </dgm:presLayoutVars>
      </dgm:prSet>
      <dgm:spPr/>
    </dgm:pt>
    <dgm:pt modelId="{44E40212-8C0F-4024-8559-04880AEF7DF2}" type="pres">
      <dgm:prSet presAssocID="{A304A26D-FED5-403C-B70C-21555862F128}" presName="FourNodes_3" presStyleLbl="node1" presStyleIdx="2" presStyleCnt="4">
        <dgm:presLayoutVars>
          <dgm:bulletEnabled val="1"/>
        </dgm:presLayoutVars>
      </dgm:prSet>
      <dgm:spPr/>
    </dgm:pt>
    <dgm:pt modelId="{BA8F6AF1-F111-4DD5-96DC-CF17B12EA54D}" type="pres">
      <dgm:prSet presAssocID="{A304A26D-FED5-403C-B70C-21555862F128}" presName="FourNodes_4" presStyleLbl="node1" presStyleIdx="3" presStyleCnt="4">
        <dgm:presLayoutVars>
          <dgm:bulletEnabled val="1"/>
        </dgm:presLayoutVars>
      </dgm:prSet>
      <dgm:spPr/>
    </dgm:pt>
    <dgm:pt modelId="{756FDB8A-3C97-4E8F-A02A-63E2DF0B0367}" type="pres">
      <dgm:prSet presAssocID="{A304A26D-FED5-403C-B70C-21555862F128}" presName="FourConn_1-2" presStyleLbl="fgAccFollowNode1" presStyleIdx="0" presStyleCnt="3">
        <dgm:presLayoutVars>
          <dgm:bulletEnabled val="1"/>
        </dgm:presLayoutVars>
      </dgm:prSet>
      <dgm:spPr/>
    </dgm:pt>
    <dgm:pt modelId="{D5AA52C9-F2AA-4C90-9DBF-5B8010FA0483}" type="pres">
      <dgm:prSet presAssocID="{A304A26D-FED5-403C-B70C-21555862F128}" presName="FourConn_2-3" presStyleLbl="fgAccFollowNode1" presStyleIdx="1" presStyleCnt="3">
        <dgm:presLayoutVars>
          <dgm:bulletEnabled val="1"/>
        </dgm:presLayoutVars>
      </dgm:prSet>
      <dgm:spPr/>
    </dgm:pt>
    <dgm:pt modelId="{A1EB8FC7-B121-4C8C-AE54-039F3BE3050E}" type="pres">
      <dgm:prSet presAssocID="{A304A26D-FED5-403C-B70C-21555862F128}" presName="FourConn_3-4" presStyleLbl="fgAccFollowNode1" presStyleIdx="2" presStyleCnt="3">
        <dgm:presLayoutVars>
          <dgm:bulletEnabled val="1"/>
        </dgm:presLayoutVars>
      </dgm:prSet>
      <dgm:spPr/>
    </dgm:pt>
    <dgm:pt modelId="{1103B079-6EC7-4FEE-A619-1E2E351AE359}" type="pres">
      <dgm:prSet presAssocID="{A304A26D-FED5-403C-B70C-21555862F128}" presName="FourNodes_1_text" presStyleLbl="node1" presStyleIdx="3" presStyleCnt="4">
        <dgm:presLayoutVars>
          <dgm:bulletEnabled val="1"/>
        </dgm:presLayoutVars>
      </dgm:prSet>
      <dgm:spPr/>
    </dgm:pt>
    <dgm:pt modelId="{CADC1700-1803-4F06-AD45-25F0D8725A8F}" type="pres">
      <dgm:prSet presAssocID="{A304A26D-FED5-403C-B70C-21555862F128}" presName="FourNodes_2_text" presStyleLbl="node1" presStyleIdx="3" presStyleCnt="4">
        <dgm:presLayoutVars>
          <dgm:bulletEnabled val="1"/>
        </dgm:presLayoutVars>
      </dgm:prSet>
      <dgm:spPr/>
    </dgm:pt>
    <dgm:pt modelId="{2271C98D-6D90-4C6A-BF72-7F4DF76DFEC6}" type="pres">
      <dgm:prSet presAssocID="{A304A26D-FED5-403C-B70C-21555862F128}" presName="FourNodes_3_text" presStyleLbl="node1" presStyleIdx="3" presStyleCnt="4">
        <dgm:presLayoutVars>
          <dgm:bulletEnabled val="1"/>
        </dgm:presLayoutVars>
      </dgm:prSet>
      <dgm:spPr/>
    </dgm:pt>
    <dgm:pt modelId="{542DB436-E9E6-4479-9181-F250E411571F}" type="pres">
      <dgm:prSet presAssocID="{A304A26D-FED5-403C-B70C-21555862F128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E12B3A09-28EC-4AB8-9506-D03125DF2877}" type="presOf" srcId="{CE3DA99C-7421-4E63-929F-4513276412EB}" destId="{D5AA52C9-F2AA-4C90-9DBF-5B8010FA0483}" srcOrd="0" destOrd="0" presId="urn:microsoft.com/office/officeart/2005/8/layout/vProcess5"/>
    <dgm:cxn modelId="{AD6E4918-C3D4-4108-A7D6-3FCD6E5CDEDE}" type="presOf" srcId="{A304A26D-FED5-403C-B70C-21555862F128}" destId="{C3784482-9904-43D0-8AFC-25BDD0A93747}" srcOrd="0" destOrd="0" presId="urn:microsoft.com/office/officeart/2005/8/layout/vProcess5"/>
    <dgm:cxn modelId="{F1936720-33B2-4697-8E4E-C917A5AFD02A}" type="presOf" srcId="{60D28AAE-2040-4DAE-BFF4-AB7779A3F62B}" destId="{A1EB8FC7-B121-4C8C-AE54-039F3BE3050E}" srcOrd="0" destOrd="0" presId="urn:microsoft.com/office/officeart/2005/8/layout/vProcess5"/>
    <dgm:cxn modelId="{2A4D5826-B7DC-4C61-9BCE-B76CC36FCC72}" type="presOf" srcId="{412A6303-FBB9-4306-B30F-9739EFE77E42}" destId="{1103B079-6EC7-4FEE-A619-1E2E351AE359}" srcOrd="1" destOrd="0" presId="urn:microsoft.com/office/officeart/2005/8/layout/vProcess5"/>
    <dgm:cxn modelId="{04B69826-5602-4CBD-BA30-C0F2DBFF803D}" srcId="{A304A26D-FED5-403C-B70C-21555862F128}" destId="{B284B0FA-6AA2-446F-BACA-1D748F378734}" srcOrd="2" destOrd="0" parTransId="{FB7885F2-4303-415B-9330-BF8E907C9408}" sibTransId="{60D28AAE-2040-4DAE-BFF4-AB7779A3F62B}"/>
    <dgm:cxn modelId="{08C51F4D-68C8-4E2C-9563-5F95651003B2}" srcId="{A304A26D-FED5-403C-B70C-21555862F128}" destId="{412A6303-FBB9-4306-B30F-9739EFE77E42}" srcOrd="0" destOrd="0" parTransId="{3A0BBD67-3A25-4321-A447-387FE9775068}" sibTransId="{82117E16-ED6C-4683-A7EC-202243472607}"/>
    <dgm:cxn modelId="{BEF90E4E-A5E2-4E42-9C1B-4365ACE36BB7}" type="presOf" srcId="{77DCDBDB-59C8-45EC-8C56-F648C212F66A}" destId="{CADC1700-1803-4F06-AD45-25F0D8725A8F}" srcOrd="1" destOrd="0" presId="urn:microsoft.com/office/officeart/2005/8/layout/vProcess5"/>
    <dgm:cxn modelId="{273DB65A-1C0E-45C4-9AB5-02A17F3C0135}" type="presOf" srcId="{B284B0FA-6AA2-446F-BACA-1D748F378734}" destId="{44E40212-8C0F-4024-8559-04880AEF7DF2}" srcOrd="0" destOrd="0" presId="urn:microsoft.com/office/officeart/2005/8/layout/vProcess5"/>
    <dgm:cxn modelId="{DB09DA8B-F16C-4E53-9F5B-7AD6EFEEB4DE}" type="presOf" srcId="{B284B0FA-6AA2-446F-BACA-1D748F378734}" destId="{2271C98D-6D90-4C6A-BF72-7F4DF76DFEC6}" srcOrd="1" destOrd="0" presId="urn:microsoft.com/office/officeart/2005/8/layout/vProcess5"/>
    <dgm:cxn modelId="{2228F28C-1D12-489B-8E04-C8F440E50EB7}" type="presOf" srcId="{412A6303-FBB9-4306-B30F-9739EFE77E42}" destId="{4407F603-3D49-4F33-A55A-53A6E3577E21}" srcOrd="0" destOrd="0" presId="urn:microsoft.com/office/officeart/2005/8/layout/vProcess5"/>
    <dgm:cxn modelId="{B01A6798-7952-4661-8574-742FE22A9CB3}" type="presOf" srcId="{82117E16-ED6C-4683-A7EC-202243472607}" destId="{756FDB8A-3C97-4E8F-A02A-63E2DF0B0367}" srcOrd="0" destOrd="0" presId="urn:microsoft.com/office/officeart/2005/8/layout/vProcess5"/>
    <dgm:cxn modelId="{BF4E09A4-7D61-4C5C-92A7-CCE1C82669AC}" srcId="{A304A26D-FED5-403C-B70C-21555862F128}" destId="{78EEFFB5-A1AA-4358-9D23-F84109707CD5}" srcOrd="3" destOrd="0" parTransId="{F13CF41F-9D7B-43D3-A920-CAA717A6D2A3}" sibTransId="{CD586F2E-08EF-472C-8D41-2440D3DFFC77}"/>
    <dgm:cxn modelId="{099CCAC5-F6D5-43EE-B38A-6579D0012BA1}" type="presOf" srcId="{78EEFFB5-A1AA-4358-9D23-F84109707CD5}" destId="{542DB436-E9E6-4479-9181-F250E411571F}" srcOrd="1" destOrd="0" presId="urn:microsoft.com/office/officeart/2005/8/layout/vProcess5"/>
    <dgm:cxn modelId="{A75AD0C8-4F75-4505-9617-53E1E5787B2F}" type="presOf" srcId="{77DCDBDB-59C8-45EC-8C56-F648C212F66A}" destId="{73304EF9-72FA-4CFB-95A5-1C7198822C43}" srcOrd="0" destOrd="0" presId="urn:microsoft.com/office/officeart/2005/8/layout/vProcess5"/>
    <dgm:cxn modelId="{9CE1A0CF-5C26-4788-AC27-3258D7E4B4C6}" type="presOf" srcId="{78EEFFB5-A1AA-4358-9D23-F84109707CD5}" destId="{BA8F6AF1-F111-4DD5-96DC-CF17B12EA54D}" srcOrd="0" destOrd="0" presId="urn:microsoft.com/office/officeart/2005/8/layout/vProcess5"/>
    <dgm:cxn modelId="{A05384E1-E632-41C2-9621-19928A6FB47B}" srcId="{A304A26D-FED5-403C-B70C-21555862F128}" destId="{77DCDBDB-59C8-45EC-8C56-F648C212F66A}" srcOrd="1" destOrd="0" parTransId="{62248AD4-5356-49BA-A805-3481AE095354}" sibTransId="{CE3DA99C-7421-4E63-929F-4513276412EB}"/>
    <dgm:cxn modelId="{BA4CC797-0688-405E-BF82-A6584938B224}" type="presParOf" srcId="{C3784482-9904-43D0-8AFC-25BDD0A93747}" destId="{4FCB15BA-8348-411C-8F83-DD54DD3489CB}" srcOrd="0" destOrd="0" presId="urn:microsoft.com/office/officeart/2005/8/layout/vProcess5"/>
    <dgm:cxn modelId="{D5F138A7-ABBE-444B-BF6C-1E8793E3D33C}" type="presParOf" srcId="{C3784482-9904-43D0-8AFC-25BDD0A93747}" destId="{4407F603-3D49-4F33-A55A-53A6E3577E21}" srcOrd="1" destOrd="0" presId="urn:microsoft.com/office/officeart/2005/8/layout/vProcess5"/>
    <dgm:cxn modelId="{D7DC28E2-9B72-447E-A664-72318BF18968}" type="presParOf" srcId="{C3784482-9904-43D0-8AFC-25BDD0A93747}" destId="{73304EF9-72FA-4CFB-95A5-1C7198822C43}" srcOrd="2" destOrd="0" presId="urn:microsoft.com/office/officeart/2005/8/layout/vProcess5"/>
    <dgm:cxn modelId="{5F654FC2-DDE0-401A-BF53-27109EDCB8B1}" type="presParOf" srcId="{C3784482-9904-43D0-8AFC-25BDD0A93747}" destId="{44E40212-8C0F-4024-8559-04880AEF7DF2}" srcOrd="3" destOrd="0" presId="urn:microsoft.com/office/officeart/2005/8/layout/vProcess5"/>
    <dgm:cxn modelId="{8B3910B7-2EEE-42F9-9870-B0F1B1DEA307}" type="presParOf" srcId="{C3784482-9904-43D0-8AFC-25BDD0A93747}" destId="{BA8F6AF1-F111-4DD5-96DC-CF17B12EA54D}" srcOrd="4" destOrd="0" presId="urn:microsoft.com/office/officeart/2005/8/layout/vProcess5"/>
    <dgm:cxn modelId="{F0790DF9-9D8F-4A20-986E-605F09CA98E5}" type="presParOf" srcId="{C3784482-9904-43D0-8AFC-25BDD0A93747}" destId="{756FDB8A-3C97-4E8F-A02A-63E2DF0B0367}" srcOrd="5" destOrd="0" presId="urn:microsoft.com/office/officeart/2005/8/layout/vProcess5"/>
    <dgm:cxn modelId="{29F3E4F1-3890-4E1C-902C-FB4129715EF5}" type="presParOf" srcId="{C3784482-9904-43D0-8AFC-25BDD0A93747}" destId="{D5AA52C9-F2AA-4C90-9DBF-5B8010FA0483}" srcOrd="6" destOrd="0" presId="urn:microsoft.com/office/officeart/2005/8/layout/vProcess5"/>
    <dgm:cxn modelId="{4750C68D-AC74-4E1C-8EEA-85944EB86C28}" type="presParOf" srcId="{C3784482-9904-43D0-8AFC-25BDD0A93747}" destId="{A1EB8FC7-B121-4C8C-AE54-039F3BE3050E}" srcOrd="7" destOrd="0" presId="urn:microsoft.com/office/officeart/2005/8/layout/vProcess5"/>
    <dgm:cxn modelId="{3C2C9DA9-04A0-4860-A9F7-EC6E4CED2217}" type="presParOf" srcId="{C3784482-9904-43D0-8AFC-25BDD0A93747}" destId="{1103B079-6EC7-4FEE-A619-1E2E351AE359}" srcOrd="8" destOrd="0" presId="urn:microsoft.com/office/officeart/2005/8/layout/vProcess5"/>
    <dgm:cxn modelId="{839A8557-79A6-4EBA-93B7-E1AD73F03814}" type="presParOf" srcId="{C3784482-9904-43D0-8AFC-25BDD0A93747}" destId="{CADC1700-1803-4F06-AD45-25F0D8725A8F}" srcOrd="9" destOrd="0" presId="urn:microsoft.com/office/officeart/2005/8/layout/vProcess5"/>
    <dgm:cxn modelId="{A8C12B79-A0B0-4209-8BE4-696FC0D54DEA}" type="presParOf" srcId="{C3784482-9904-43D0-8AFC-25BDD0A93747}" destId="{2271C98D-6D90-4C6A-BF72-7F4DF76DFEC6}" srcOrd="10" destOrd="0" presId="urn:microsoft.com/office/officeart/2005/8/layout/vProcess5"/>
    <dgm:cxn modelId="{39874E88-C280-432C-BCA9-04B4E7E46EAD}" type="presParOf" srcId="{C3784482-9904-43D0-8AFC-25BDD0A93747}" destId="{542DB436-E9E6-4479-9181-F250E411571F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5D23CC6-4B2C-4051-91F1-075AA8673040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E93C372-8577-48EC-9D75-8A6C50A3EADC}">
      <dgm:prSet/>
      <dgm:spPr/>
      <dgm:t>
        <a:bodyPr/>
        <a:lstStyle/>
        <a:p>
          <a:r>
            <a:rPr lang="cs-CZ" b="1" i="0"/>
            <a:t>Něčím hoď</a:t>
          </a:r>
          <a:r>
            <a:rPr lang="cs-CZ" b="0" i="0"/>
            <a:t>. Vyber věc, kterou neponičíš okolí. Může to být například oblečení či prázdná plastová láhev. Silou ji odhoď, klidně si u toho i zakřič.</a:t>
          </a:r>
          <a:endParaRPr lang="en-US"/>
        </a:p>
      </dgm:t>
    </dgm:pt>
    <dgm:pt modelId="{7905D279-6051-40A2-A51E-144509297E46}" type="parTrans" cxnId="{E560B430-30E4-4CBE-B50F-4E058763D5AC}">
      <dgm:prSet/>
      <dgm:spPr/>
      <dgm:t>
        <a:bodyPr/>
        <a:lstStyle/>
        <a:p>
          <a:endParaRPr lang="en-US"/>
        </a:p>
      </dgm:t>
    </dgm:pt>
    <dgm:pt modelId="{431B6FAA-4FC8-482A-B31E-0878926FB0D5}" type="sibTrans" cxnId="{E560B430-30E4-4CBE-B50F-4E058763D5AC}">
      <dgm:prSet/>
      <dgm:spPr/>
      <dgm:t>
        <a:bodyPr/>
        <a:lstStyle/>
        <a:p>
          <a:endParaRPr lang="en-US"/>
        </a:p>
      </dgm:t>
    </dgm:pt>
    <dgm:pt modelId="{401DA410-5FA8-4E04-9D64-B19580CC89D9}">
      <dgm:prSet/>
      <dgm:spPr/>
      <dgm:t>
        <a:bodyPr/>
        <a:lstStyle/>
        <a:p>
          <a:r>
            <a:rPr lang="cs-CZ" b="1" i="0"/>
            <a:t>Ubliž předmětu</a:t>
          </a:r>
          <a:r>
            <a:rPr lang="cs-CZ" b="0" i="0"/>
            <a:t>. Někomu pomůže, když ublíží hadrové panence nebo jinému neživému předmětu. Může se jednat třeba i o nákres postavy, na který pak vyznačíme, kde bychom si v tu chvíli rádi ublížili. Na chvíli se tím zaměstnáme, vložíme do toho svůj vztek a zároveň nikoho nezraníme.</a:t>
          </a:r>
          <a:endParaRPr lang="en-US"/>
        </a:p>
      </dgm:t>
    </dgm:pt>
    <dgm:pt modelId="{068F186E-D83B-4044-ADCA-91AB052AA13A}" type="parTrans" cxnId="{4774272E-F4B4-48C9-9309-F22F88193408}">
      <dgm:prSet/>
      <dgm:spPr/>
      <dgm:t>
        <a:bodyPr/>
        <a:lstStyle/>
        <a:p>
          <a:endParaRPr lang="en-US"/>
        </a:p>
      </dgm:t>
    </dgm:pt>
    <dgm:pt modelId="{91DECFDD-67D3-4651-8F5D-1343F1A90A6B}" type="sibTrans" cxnId="{4774272E-F4B4-48C9-9309-F22F88193408}">
      <dgm:prSet/>
      <dgm:spPr/>
      <dgm:t>
        <a:bodyPr/>
        <a:lstStyle/>
        <a:p>
          <a:endParaRPr lang="en-US"/>
        </a:p>
      </dgm:t>
    </dgm:pt>
    <dgm:pt modelId="{6CD5FAD4-40C1-4D1C-96F0-0C1446FD80DD}">
      <dgm:prSet/>
      <dgm:spPr/>
      <dgm:t>
        <a:bodyPr/>
        <a:lstStyle/>
        <a:p>
          <a:r>
            <a:rPr lang="cs-CZ" b="1" i="0"/>
            <a:t>Pusť si</a:t>
          </a:r>
          <a:r>
            <a:rPr lang="cs-CZ" b="0" i="0"/>
            <a:t> dynamickou </a:t>
          </a:r>
          <a:r>
            <a:rPr lang="cs-CZ" b="1" i="0"/>
            <a:t>hudbu a tancuj</a:t>
          </a:r>
          <a:r>
            <a:rPr lang="cs-CZ" b="0" i="0"/>
            <a:t>. Dostaň ze sebe svůj neklid pohybem. Když písnička skončí, vydýchej se a zjisti, jak na tom jsi. Potřebuješ ještě víc? Zatanči si na další song a zase prozkoumej, co se s tebou děje.</a:t>
          </a:r>
          <a:endParaRPr lang="en-US"/>
        </a:p>
      </dgm:t>
    </dgm:pt>
    <dgm:pt modelId="{1AFAC03E-47A6-4644-BC4A-33F58D19FAD8}" type="parTrans" cxnId="{758B69FF-1353-413E-8E92-931495B363FC}">
      <dgm:prSet/>
      <dgm:spPr/>
      <dgm:t>
        <a:bodyPr/>
        <a:lstStyle/>
        <a:p>
          <a:endParaRPr lang="en-US"/>
        </a:p>
      </dgm:t>
    </dgm:pt>
    <dgm:pt modelId="{397EE544-7BF6-42BC-B8D6-89B866C306BA}" type="sibTrans" cxnId="{758B69FF-1353-413E-8E92-931495B363FC}">
      <dgm:prSet/>
      <dgm:spPr/>
      <dgm:t>
        <a:bodyPr/>
        <a:lstStyle/>
        <a:p>
          <a:endParaRPr lang="en-US"/>
        </a:p>
      </dgm:t>
    </dgm:pt>
    <dgm:pt modelId="{C4E815FA-B6F0-440D-8C44-1C53F473BB73}">
      <dgm:prSet/>
      <dgm:spPr/>
      <dgm:t>
        <a:bodyPr/>
        <a:lstStyle/>
        <a:p>
          <a:r>
            <a:rPr lang="cs-CZ" b="1" i="0"/>
            <a:t>Hýbej se</a:t>
          </a:r>
          <a:r>
            <a:rPr lang="cs-CZ" b="0" i="0"/>
            <a:t>. Krom tance můžeš využít i jakoukoliv jinou fyzickou aktivitu. Pokud budeš venku, proběhni se nebo dělej dřepy.</a:t>
          </a:r>
          <a:endParaRPr lang="en-US"/>
        </a:p>
      </dgm:t>
    </dgm:pt>
    <dgm:pt modelId="{71ACA8CD-C93B-426F-9A00-D5B1EBEE82D1}" type="parTrans" cxnId="{08A824FD-DA02-4E8D-BF8A-FCD65D3084CE}">
      <dgm:prSet/>
      <dgm:spPr/>
      <dgm:t>
        <a:bodyPr/>
        <a:lstStyle/>
        <a:p>
          <a:endParaRPr lang="en-US"/>
        </a:p>
      </dgm:t>
    </dgm:pt>
    <dgm:pt modelId="{42964513-6E22-4F1A-89A5-99FF057A75D2}" type="sibTrans" cxnId="{08A824FD-DA02-4E8D-BF8A-FCD65D3084CE}">
      <dgm:prSet/>
      <dgm:spPr/>
      <dgm:t>
        <a:bodyPr/>
        <a:lstStyle/>
        <a:p>
          <a:endParaRPr lang="en-US"/>
        </a:p>
      </dgm:t>
    </dgm:pt>
    <dgm:pt modelId="{FB004330-0244-431C-96F9-409625B80EDE}">
      <dgm:prSet/>
      <dgm:spPr/>
      <dgm:t>
        <a:bodyPr/>
        <a:lstStyle/>
        <a:p>
          <a:r>
            <a:rPr lang="cs-CZ" b="0" i="0" dirty="0"/>
            <a:t>Doma se zase můžeš </a:t>
          </a:r>
          <a:r>
            <a:rPr lang="cs-CZ" b="1" i="0" dirty="0"/>
            <a:t>pustit do uklízení</a:t>
          </a:r>
          <a:r>
            <a:rPr lang="cs-CZ" b="0" i="0" dirty="0"/>
            <a:t>. Dobrý je úklid něčeho, co nemáme rádi. Třeba přeskládání hrnců ve skříni nebo drhnutí vany.</a:t>
          </a:r>
          <a:endParaRPr lang="en-US" dirty="0"/>
        </a:p>
      </dgm:t>
    </dgm:pt>
    <dgm:pt modelId="{F3585ECC-4A14-406E-B489-20A478CD1DC6}" type="parTrans" cxnId="{1A2EBC14-5A63-4FBE-A0C8-2F97092DB1DC}">
      <dgm:prSet/>
      <dgm:spPr/>
      <dgm:t>
        <a:bodyPr/>
        <a:lstStyle/>
        <a:p>
          <a:endParaRPr lang="en-US"/>
        </a:p>
      </dgm:t>
    </dgm:pt>
    <dgm:pt modelId="{1404AB06-3745-4024-AC6F-6392C1AA6B0E}" type="sibTrans" cxnId="{1A2EBC14-5A63-4FBE-A0C8-2F97092DB1DC}">
      <dgm:prSet/>
      <dgm:spPr/>
      <dgm:t>
        <a:bodyPr/>
        <a:lstStyle/>
        <a:p>
          <a:endParaRPr lang="en-US"/>
        </a:p>
      </dgm:t>
    </dgm:pt>
    <dgm:pt modelId="{4019B7CA-3DD0-4EB3-975A-83114D0B656E}" type="pres">
      <dgm:prSet presAssocID="{85D23CC6-4B2C-4051-91F1-075AA8673040}" presName="outerComposite" presStyleCnt="0">
        <dgm:presLayoutVars>
          <dgm:chMax val="5"/>
          <dgm:dir/>
          <dgm:resizeHandles val="exact"/>
        </dgm:presLayoutVars>
      </dgm:prSet>
      <dgm:spPr/>
    </dgm:pt>
    <dgm:pt modelId="{40A458DB-81AC-4AD1-92C2-BE334318C855}" type="pres">
      <dgm:prSet presAssocID="{85D23CC6-4B2C-4051-91F1-075AA8673040}" presName="dummyMaxCanvas" presStyleCnt="0">
        <dgm:presLayoutVars/>
      </dgm:prSet>
      <dgm:spPr/>
    </dgm:pt>
    <dgm:pt modelId="{8675DA64-62BD-456A-B096-C0E37D0F228C}" type="pres">
      <dgm:prSet presAssocID="{85D23CC6-4B2C-4051-91F1-075AA8673040}" presName="FiveNodes_1" presStyleLbl="node1" presStyleIdx="0" presStyleCnt="5">
        <dgm:presLayoutVars>
          <dgm:bulletEnabled val="1"/>
        </dgm:presLayoutVars>
      </dgm:prSet>
      <dgm:spPr/>
    </dgm:pt>
    <dgm:pt modelId="{4AC05F95-B45C-46DB-8E79-ACEAB37001EE}" type="pres">
      <dgm:prSet presAssocID="{85D23CC6-4B2C-4051-91F1-075AA8673040}" presName="FiveNodes_2" presStyleLbl="node1" presStyleIdx="1" presStyleCnt="5">
        <dgm:presLayoutVars>
          <dgm:bulletEnabled val="1"/>
        </dgm:presLayoutVars>
      </dgm:prSet>
      <dgm:spPr/>
    </dgm:pt>
    <dgm:pt modelId="{AF003F29-2353-4EE0-860B-AAAACBB2D7BC}" type="pres">
      <dgm:prSet presAssocID="{85D23CC6-4B2C-4051-91F1-075AA8673040}" presName="FiveNodes_3" presStyleLbl="node1" presStyleIdx="2" presStyleCnt="5">
        <dgm:presLayoutVars>
          <dgm:bulletEnabled val="1"/>
        </dgm:presLayoutVars>
      </dgm:prSet>
      <dgm:spPr/>
    </dgm:pt>
    <dgm:pt modelId="{A7316906-C96D-4F51-9F66-B0585E1F66B5}" type="pres">
      <dgm:prSet presAssocID="{85D23CC6-4B2C-4051-91F1-075AA8673040}" presName="FiveNodes_4" presStyleLbl="node1" presStyleIdx="3" presStyleCnt="5">
        <dgm:presLayoutVars>
          <dgm:bulletEnabled val="1"/>
        </dgm:presLayoutVars>
      </dgm:prSet>
      <dgm:spPr/>
    </dgm:pt>
    <dgm:pt modelId="{E7366D3F-28E5-4ADA-99A7-78942816FF7C}" type="pres">
      <dgm:prSet presAssocID="{85D23CC6-4B2C-4051-91F1-075AA8673040}" presName="FiveNodes_5" presStyleLbl="node1" presStyleIdx="4" presStyleCnt="5">
        <dgm:presLayoutVars>
          <dgm:bulletEnabled val="1"/>
        </dgm:presLayoutVars>
      </dgm:prSet>
      <dgm:spPr/>
    </dgm:pt>
    <dgm:pt modelId="{B93F1487-DCA6-47D1-B107-821009797866}" type="pres">
      <dgm:prSet presAssocID="{85D23CC6-4B2C-4051-91F1-075AA8673040}" presName="FiveConn_1-2" presStyleLbl="fgAccFollowNode1" presStyleIdx="0" presStyleCnt="4">
        <dgm:presLayoutVars>
          <dgm:bulletEnabled val="1"/>
        </dgm:presLayoutVars>
      </dgm:prSet>
      <dgm:spPr/>
    </dgm:pt>
    <dgm:pt modelId="{5DB7F580-2B4B-4E81-9848-1AE7EC6FC9FB}" type="pres">
      <dgm:prSet presAssocID="{85D23CC6-4B2C-4051-91F1-075AA8673040}" presName="FiveConn_2-3" presStyleLbl="fgAccFollowNode1" presStyleIdx="1" presStyleCnt="4">
        <dgm:presLayoutVars>
          <dgm:bulletEnabled val="1"/>
        </dgm:presLayoutVars>
      </dgm:prSet>
      <dgm:spPr/>
    </dgm:pt>
    <dgm:pt modelId="{C0FA9F4D-5CD9-480C-991F-ECD5C2FD1337}" type="pres">
      <dgm:prSet presAssocID="{85D23CC6-4B2C-4051-91F1-075AA8673040}" presName="FiveConn_3-4" presStyleLbl="fgAccFollowNode1" presStyleIdx="2" presStyleCnt="4">
        <dgm:presLayoutVars>
          <dgm:bulletEnabled val="1"/>
        </dgm:presLayoutVars>
      </dgm:prSet>
      <dgm:spPr/>
    </dgm:pt>
    <dgm:pt modelId="{EECF01BD-7386-4E42-ADD1-15E1EA783580}" type="pres">
      <dgm:prSet presAssocID="{85D23CC6-4B2C-4051-91F1-075AA8673040}" presName="FiveConn_4-5" presStyleLbl="fgAccFollowNode1" presStyleIdx="3" presStyleCnt="4">
        <dgm:presLayoutVars>
          <dgm:bulletEnabled val="1"/>
        </dgm:presLayoutVars>
      </dgm:prSet>
      <dgm:spPr/>
    </dgm:pt>
    <dgm:pt modelId="{CFD3E1C4-C67C-44FF-86B8-250E3D1E34DA}" type="pres">
      <dgm:prSet presAssocID="{85D23CC6-4B2C-4051-91F1-075AA8673040}" presName="FiveNodes_1_text" presStyleLbl="node1" presStyleIdx="4" presStyleCnt="5">
        <dgm:presLayoutVars>
          <dgm:bulletEnabled val="1"/>
        </dgm:presLayoutVars>
      </dgm:prSet>
      <dgm:spPr/>
    </dgm:pt>
    <dgm:pt modelId="{75AE86DD-6D1B-44EB-9F3E-8BE1411469D5}" type="pres">
      <dgm:prSet presAssocID="{85D23CC6-4B2C-4051-91F1-075AA8673040}" presName="FiveNodes_2_text" presStyleLbl="node1" presStyleIdx="4" presStyleCnt="5">
        <dgm:presLayoutVars>
          <dgm:bulletEnabled val="1"/>
        </dgm:presLayoutVars>
      </dgm:prSet>
      <dgm:spPr/>
    </dgm:pt>
    <dgm:pt modelId="{C9BAC96D-B227-4142-978F-764279E8514F}" type="pres">
      <dgm:prSet presAssocID="{85D23CC6-4B2C-4051-91F1-075AA8673040}" presName="FiveNodes_3_text" presStyleLbl="node1" presStyleIdx="4" presStyleCnt="5">
        <dgm:presLayoutVars>
          <dgm:bulletEnabled val="1"/>
        </dgm:presLayoutVars>
      </dgm:prSet>
      <dgm:spPr/>
    </dgm:pt>
    <dgm:pt modelId="{1DF57F02-9AFA-4551-A8C5-1C26825E9087}" type="pres">
      <dgm:prSet presAssocID="{85D23CC6-4B2C-4051-91F1-075AA8673040}" presName="FiveNodes_4_text" presStyleLbl="node1" presStyleIdx="4" presStyleCnt="5">
        <dgm:presLayoutVars>
          <dgm:bulletEnabled val="1"/>
        </dgm:presLayoutVars>
      </dgm:prSet>
      <dgm:spPr/>
    </dgm:pt>
    <dgm:pt modelId="{62186ECF-DC4D-447F-9A0D-E19040495FC8}" type="pres">
      <dgm:prSet presAssocID="{85D23CC6-4B2C-4051-91F1-075AA8673040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1A2EBC14-5A63-4FBE-A0C8-2F97092DB1DC}" srcId="{85D23CC6-4B2C-4051-91F1-075AA8673040}" destId="{FB004330-0244-431C-96F9-409625B80EDE}" srcOrd="4" destOrd="0" parTransId="{F3585ECC-4A14-406E-B489-20A478CD1DC6}" sibTransId="{1404AB06-3745-4024-AC6F-6392C1AA6B0E}"/>
    <dgm:cxn modelId="{996DB623-5EC7-45D3-9C67-D151BA393217}" type="presOf" srcId="{C4E815FA-B6F0-440D-8C44-1C53F473BB73}" destId="{1DF57F02-9AFA-4551-A8C5-1C26825E9087}" srcOrd="1" destOrd="0" presId="urn:microsoft.com/office/officeart/2005/8/layout/vProcess5"/>
    <dgm:cxn modelId="{4774272E-F4B4-48C9-9309-F22F88193408}" srcId="{85D23CC6-4B2C-4051-91F1-075AA8673040}" destId="{401DA410-5FA8-4E04-9D64-B19580CC89D9}" srcOrd="1" destOrd="0" parTransId="{068F186E-D83B-4044-ADCA-91AB052AA13A}" sibTransId="{91DECFDD-67D3-4651-8F5D-1343F1A90A6B}"/>
    <dgm:cxn modelId="{E560B430-30E4-4CBE-B50F-4E058763D5AC}" srcId="{85D23CC6-4B2C-4051-91F1-075AA8673040}" destId="{3E93C372-8577-48EC-9D75-8A6C50A3EADC}" srcOrd="0" destOrd="0" parTransId="{7905D279-6051-40A2-A51E-144509297E46}" sibTransId="{431B6FAA-4FC8-482A-B31E-0878926FB0D5}"/>
    <dgm:cxn modelId="{09FFCD38-9A30-4FE4-9852-FD0BE92BBB22}" type="presOf" srcId="{431B6FAA-4FC8-482A-B31E-0878926FB0D5}" destId="{B93F1487-DCA6-47D1-B107-821009797866}" srcOrd="0" destOrd="0" presId="urn:microsoft.com/office/officeart/2005/8/layout/vProcess5"/>
    <dgm:cxn modelId="{DB581A3D-61CA-46BC-94BF-7E2380D46A56}" type="presOf" srcId="{3E93C372-8577-48EC-9D75-8A6C50A3EADC}" destId="{8675DA64-62BD-456A-B096-C0E37D0F228C}" srcOrd="0" destOrd="0" presId="urn:microsoft.com/office/officeart/2005/8/layout/vProcess5"/>
    <dgm:cxn modelId="{DF3BBE5C-3FD8-432D-A191-02C4EFFBF108}" type="presOf" srcId="{42964513-6E22-4F1A-89A5-99FF057A75D2}" destId="{EECF01BD-7386-4E42-ADD1-15E1EA783580}" srcOrd="0" destOrd="0" presId="urn:microsoft.com/office/officeart/2005/8/layout/vProcess5"/>
    <dgm:cxn modelId="{0B6D3C69-A221-4AA2-878A-92C48D738B79}" type="presOf" srcId="{C4E815FA-B6F0-440D-8C44-1C53F473BB73}" destId="{A7316906-C96D-4F51-9F66-B0585E1F66B5}" srcOrd="0" destOrd="0" presId="urn:microsoft.com/office/officeart/2005/8/layout/vProcess5"/>
    <dgm:cxn modelId="{B035BC71-E82C-4FD1-9AC2-226EB883FF39}" type="presOf" srcId="{FB004330-0244-431C-96F9-409625B80EDE}" destId="{62186ECF-DC4D-447F-9A0D-E19040495FC8}" srcOrd="1" destOrd="0" presId="urn:microsoft.com/office/officeart/2005/8/layout/vProcess5"/>
    <dgm:cxn modelId="{00DE317C-9403-43B1-918C-51480F35C0EC}" type="presOf" srcId="{401DA410-5FA8-4E04-9D64-B19580CC89D9}" destId="{4AC05F95-B45C-46DB-8E79-ACEAB37001EE}" srcOrd="0" destOrd="0" presId="urn:microsoft.com/office/officeart/2005/8/layout/vProcess5"/>
    <dgm:cxn modelId="{018F937E-208D-4DC1-AFFB-DEDCBEC696CC}" type="presOf" srcId="{397EE544-7BF6-42BC-B8D6-89B866C306BA}" destId="{C0FA9F4D-5CD9-480C-991F-ECD5C2FD1337}" srcOrd="0" destOrd="0" presId="urn:microsoft.com/office/officeart/2005/8/layout/vProcess5"/>
    <dgm:cxn modelId="{7177DA84-84C5-4340-910F-27DC04BE127E}" type="presOf" srcId="{FB004330-0244-431C-96F9-409625B80EDE}" destId="{E7366D3F-28E5-4ADA-99A7-78942816FF7C}" srcOrd="0" destOrd="0" presId="urn:microsoft.com/office/officeart/2005/8/layout/vProcess5"/>
    <dgm:cxn modelId="{321ED585-7C3A-4548-80EC-A4DB2281B872}" type="presOf" srcId="{6CD5FAD4-40C1-4D1C-96F0-0C1446FD80DD}" destId="{AF003F29-2353-4EE0-860B-AAAACBB2D7BC}" srcOrd="0" destOrd="0" presId="urn:microsoft.com/office/officeart/2005/8/layout/vProcess5"/>
    <dgm:cxn modelId="{41AE889A-F327-4E10-ACDD-32D71F06F973}" type="presOf" srcId="{401DA410-5FA8-4E04-9D64-B19580CC89D9}" destId="{75AE86DD-6D1B-44EB-9F3E-8BE1411469D5}" srcOrd="1" destOrd="0" presId="urn:microsoft.com/office/officeart/2005/8/layout/vProcess5"/>
    <dgm:cxn modelId="{1A3A2AB6-7D27-4952-A545-0DA3A7ADD1AD}" type="presOf" srcId="{3E93C372-8577-48EC-9D75-8A6C50A3EADC}" destId="{CFD3E1C4-C67C-44FF-86B8-250E3D1E34DA}" srcOrd="1" destOrd="0" presId="urn:microsoft.com/office/officeart/2005/8/layout/vProcess5"/>
    <dgm:cxn modelId="{EB88EEC4-6F4A-47B9-895F-D9948DA523BA}" type="presOf" srcId="{6CD5FAD4-40C1-4D1C-96F0-0C1446FD80DD}" destId="{C9BAC96D-B227-4142-978F-764279E8514F}" srcOrd="1" destOrd="0" presId="urn:microsoft.com/office/officeart/2005/8/layout/vProcess5"/>
    <dgm:cxn modelId="{5CF95AED-62F1-4B52-BB93-0D1211798B03}" type="presOf" srcId="{91DECFDD-67D3-4651-8F5D-1343F1A90A6B}" destId="{5DB7F580-2B4B-4E81-9848-1AE7EC6FC9FB}" srcOrd="0" destOrd="0" presId="urn:microsoft.com/office/officeart/2005/8/layout/vProcess5"/>
    <dgm:cxn modelId="{6B1EBFEF-5526-4CE6-AA3A-50B8A58A06DE}" type="presOf" srcId="{85D23CC6-4B2C-4051-91F1-075AA8673040}" destId="{4019B7CA-3DD0-4EB3-975A-83114D0B656E}" srcOrd="0" destOrd="0" presId="urn:microsoft.com/office/officeart/2005/8/layout/vProcess5"/>
    <dgm:cxn modelId="{08A824FD-DA02-4E8D-BF8A-FCD65D3084CE}" srcId="{85D23CC6-4B2C-4051-91F1-075AA8673040}" destId="{C4E815FA-B6F0-440D-8C44-1C53F473BB73}" srcOrd="3" destOrd="0" parTransId="{71ACA8CD-C93B-426F-9A00-D5B1EBEE82D1}" sibTransId="{42964513-6E22-4F1A-89A5-99FF057A75D2}"/>
    <dgm:cxn modelId="{758B69FF-1353-413E-8E92-931495B363FC}" srcId="{85D23CC6-4B2C-4051-91F1-075AA8673040}" destId="{6CD5FAD4-40C1-4D1C-96F0-0C1446FD80DD}" srcOrd="2" destOrd="0" parTransId="{1AFAC03E-47A6-4644-BC4A-33F58D19FAD8}" sibTransId="{397EE544-7BF6-42BC-B8D6-89B866C306BA}"/>
    <dgm:cxn modelId="{F45F4013-D62F-4DE4-A573-1E3FC78FC39E}" type="presParOf" srcId="{4019B7CA-3DD0-4EB3-975A-83114D0B656E}" destId="{40A458DB-81AC-4AD1-92C2-BE334318C855}" srcOrd="0" destOrd="0" presId="urn:microsoft.com/office/officeart/2005/8/layout/vProcess5"/>
    <dgm:cxn modelId="{603D78B3-EB32-4F62-97C9-B04E19E6C9F8}" type="presParOf" srcId="{4019B7CA-3DD0-4EB3-975A-83114D0B656E}" destId="{8675DA64-62BD-456A-B096-C0E37D0F228C}" srcOrd="1" destOrd="0" presId="urn:microsoft.com/office/officeart/2005/8/layout/vProcess5"/>
    <dgm:cxn modelId="{D6CEF0B8-E534-409A-A45C-2F2756012778}" type="presParOf" srcId="{4019B7CA-3DD0-4EB3-975A-83114D0B656E}" destId="{4AC05F95-B45C-46DB-8E79-ACEAB37001EE}" srcOrd="2" destOrd="0" presId="urn:microsoft.com/office/officeart/2005/8/layout/vProcess5"/>
    <dgm:cxn modelId="{41A31DE8-5422-4EDE-8C7A-514663CADEB9}" type="presParOf" srcId="{4019B7CA-3DD0-4EB3-975A-83114D0B656E}" destId="{AF003F29-2353-4EE0-860B-AAAACBB2D7BC}" srcOrd="3" destOrd="0" presId="urn:microsoft.com/office/officeart/2005/8/layout/vProcess5"/>
    <dgm:cxn modelId="{9CD7101F-D505-40FF-8EE6-40139790687A}" type="presParOf" srcId="{4019B7CA-3DD0-4EB3-975A-83114D0B656E}" destId="{A7316906-C96D-4F51-9F66-B0585E1F66B5}" srcOrd="4" destOrd="0" presId="urn:microsoft.com/office/officeart/2005/8/layout/vProcess5"/>
    <dgm:cxn modelId="{E916863A-A6CB-4DAE-9A80-6BFD2938E586}" type="presParOf" srcId="{4019B7CA-3DD0-4EB3-975A-83114D0B656E}" destId="{E7366D3F-28E5-4ADA-99A7-78942816FF7C}" srcOrd="5" destOrd="0" presId="urn:microsoft.com/office/officeart/2005/8/layout/vProcess5"/>
    <dgm:cxn modelId="{DE4AF163-2C74-47B9-9F33-117C4F68439F}" type="presParOf" srcId="{4019B7CA-3DD0-4EB3-975A-83114D0B656E}" destId="{B93F1487-DCA6-47D1-B107-821009797866}" srcOrd="6" destOrd="0" presId="urn:microsoft.com/office/officeart/2005/8/layout/vProcess5"/>
    <dgm:cxn modelId="{5C5B3833-8935-46DA-8B2D-2BA3F7A94031}" type="presParOf" srcId="{4019B7CA-3DD0-4EB3-975A-83114D0B656E}" destId="{5DB7F580-2B4B-4E81-9848-1AE7EC6FC9FB}" srcOrd="7" destOrd="0" presId="urn:microsoft.com/office/officeart/2005/8/layout/vProcess5"/>
    <dgm:cxn modelId="{8250A777-2EDE-4075-A3A0-CC3C873FAC32}" type="presParOf" srcId="{4019B7CA-3DD0-4EB3-975A-83114D0B656E}" destId="{C0FA9F4D-5CD9-480C-991F-ECD5C2FD1337}" srcOrd="8" destOrd="0" presId="urn:microsoft.com/office/officeart/2005/8/layout/vProcess5"/>
    <dgm:cxn modelId="{21D68357-601B-4C45-87E8-E6929F040B35}" type="presParOf" srcId="{4019B7CA-3DD0-4EB3-975A-83114D0B656E}" destId="{EECF01BD-7386-4E42-ADD1-15E1EA783580}" srcOrd="9" destOrd="0" presId="urn:microsoft.com/office/officeart/2005/8/layout/vProcess5"/>
    <dgm:cxn modelId="{90E0EBA7-17B6-4EA5-BDEC-ACD7BB6A4D14}" type="presParOf" srcId="{4019B7CA-3DD0-4EB3-975A-83114D0B656E}" destId="{CFD3E1C4-C67C-44FF-86B8-250E3D1E34DA}" srcOrd="10" destOrd="0" presId="urn:microsoft.com/office/officeart/2005/8/layout/vProcess5"/>
    <dgm:cxn modelId="{2EB235FB-B4AB-431C-BA1C-339E065D5615}" type="presParOf" srcId="{4019B7CA-3DD0-4EB3-975A-83114D0B656E}" destId="{75AE86DD-6D1B-44EB-9F3E-8BE1411469D5}" srcOrd="11" destOrd="0" presId="urn:microsoft.com/office/officeart/2005/8/layout/vProcess5"/>
    <dgm:cxn modelId="{FAC6DB8F-5DD6-4FEA-9F81-DF70CB48106C}" type="presParOf" srcId="{4019B7CA-3DD0-4EB3-975A-83114D0B656E}" destId="{C9BAC96D-B227-4142-978F-764279E8514F}" srcOrd="12" destOrd="0" presId="urn:microsoft.com/office/officeart/2005/8/layout/vProcess5"/>
    <dgm:cxn modelId="{EC769EC5-0FA7-482F-AD8D-F77D190F0250}" type="presParOf" srcId="{4019B7CA-3DD0-4EB3-975A-83114D0B656E}" destId="{1DF57F02-9AFA-4551-A8C5-1C26825E9087}" srcOrd="13" destOrd="0" presId="urn:microsoft.com/office/officeart/2005/8/layout/vProcess5"/>
    <dgm:cxn modelId="{902F84E5-0B2D-423B-9936-98FBF2CBC4C6}" type="presParOf" srcId="{4019B7CA-3DD0-4EB3-975A-83114D0B656E}" destId="{62186ECF-DC4D-447F-9A0D-E19040495FC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7D053EA-BB58-49F9-A58F-FF0C2DEF1214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EC36CB6-2955-4631-8068-D1CAE73D0ADE}">
      <dgm:prSet/>
      <dgm:spPr/>
      <dgm:t>
        <a:bodyPr/>
        <a:lstStyle/>
        <a:p>
          <a:r>
            <a:rPr lang="cs-CZ" b="0" i="0"/>
            <a:t>Dopřej si </a:t>
          </a:r>
          <a:r>
            <a:rPr lang="cs-CZ" b="1" i="0"/>
            <a:t>teplou koupel</a:t>
          </a:r>
          <a:r>
            <a:rPr lang="cs-CZ" b="0" i="0"/>
            <a:t>. Vyber si přísadu, která ti dělá dobře (pěna, koupelová sůl) a vnímej teplo a další příjemné tělesné pocity.</a:t>
          </a:r>
          <a:endParaRPr lang="en-US"/>
        </a:p>
      </dgm:t>
    </dgm:pt>
    <dgm:pt modelId="{CF6595D8-7AEA-4CFA-91C6-B655B157D887}" type="parTrans" cxnId="{B8266E71-2AFD-4B0A-B6BB-96363C6EF897}">
      <dgm:prSet/>
      <dgm:spPr/>
      <dgm:t>
        <a:bodyPr/>
        <a:lstStyle/>
        <a:p>
          <a:endParaRPr lang="en-US"/>
        </a:p>
      </dgm:t>
    </dgm:pt>
    <dgm:pt modelId="{4B5B2194-7D15-4C20-8F9C-7CCA849A62D1}" type="sibTrans" cxnId="{B8266E71-2AFD-4B0A-B6BB-96363C6EF897}">
      <dgm:prSet/>
      <dgm:spPr/>
      <dgm:t>
        <a:bodyPr/>
        <a:lstStyle/>
        <a:p>
          <a:endParaRPr lang="en-US"/>
        </a:p>
      </dgm:t>
    </dgm:pt>
    <dgm:pt modelId="{90FC2E1E-182D-40D4-8324-B135D5D924FA}">
      <dgm:prSet/>
      <dgm:spPr/>
      <dgm:t>
        <a:bodyPr/>
        <a:lstStyle/>
        <a:p>
          <a:r>
            <a:rPr lang="cs-CZ" b="1" i="0"/>
            <a:t>Zalez si do postele</a:t>
          </a:r>
          <a:r>
            <a:rPr lang="cs-CZ" b="0" i="0"/>
            <a:t> s příjemnou knížkou </a:t>
          </a:r>
          <a:r>
            <a:rPr lang="cs-CZ" b="1" i="0"/>
            <a:t>a odpočívej</a:t>
          </a:r>
          <a:r>
            <a:rPr lang="cs-CZ" b="0" i="0"/>
            <a:t>. Můžeš se i chvíli zamyslet nad výběrem vhodné knihy či povídky, kterou máš rád/a a při čtení se cítíš fajn.</a:t>
          </a:r>
          <a:endParaRPr lang="en-US"/>
        </a:p>
      </dgm:t>
    </dgm:pt>
    <dgm:pt modelId="{CF7892D1-E836-4422-B83E-92F692CB0272}" type="parTrans" cxnId="{3EF1DC08-5469-48F0-A58D-63795474B747}">
      <dgm:prSet/>
      <dgm:spPr/>
      <dgm:t>
        <a:bodyPr/>
        <a:lstStyle/>
        <a:p>
          <a:endParaRPr lang="en-US"/>
        </a:p>
      </dgm:t>
    </dgm:pt>
    <dgm:pt modelId="{1D4905AB-B92B-4F3B-BF27-3D36DC0A67CA}" type="sibTrans" cxnId="{3EF1DC08-5469-48F0-A58D-63795474B747}">
      <dgm:prSet/>
      <dgm:spPr/>
      <dgm:t>
        <a:bodyPr/>
        <a:lstStyle/>
        <a:p>
          <a:endParaRPr lang="en-US"/>
        </a:p>
      </dgm:t>
    </dgm:pt>
    <dgm:pt modelId="{590C2DFB-5AA6-4600-BAFC-3FD4B3A36B26}">
      <dgm:prSet/>
      <dgm:spPr/>
      <dgm:t>
        <a:bodyPr/>
        <a:lstStyle/>
        <a:p>
          <a:r>
            <a:rPr lang="cs-CZ" b="1" i="0"/>
            <a:t>Pusť si</a:t>
          </a:r>
          <a:r>
            <a:rPr lang="cs-CZ" b="0" i="0"/>
            <a:t> uklidňující </a:t>
          </a:r>
          <a:r>
            <a:rPr lang="cs-CZ" b="1" i="0"/>
            <a:t>hudbu</a:t>
          </a:r>
          <a:r>
            <a:rPr lang="cs-CZ" b="0" i="0"/>
            <a:t>. Můžeš se i zamyslet nad playlistem a sestavit si takový, který budeš mít po ruce vždy, když ti nebude dobře. Tuto aktivitu si můžeš připravit předem.</a:t>
          </a:r>
          <a:endParaRPr lang="en-US"/>
        </a:p>
      </dgm:t>
    </dgm:pt>
    <dgm:pt modelId="{BEC69137-CAD5-487B-8A5B-1B34A57FB58E}" type="parTrans" cxnId="{6CEDABC6-9CCF-4BB1-A57E-A07DF278DF5E}">
      <dgm:prSet/>
      <dgm:spPr/>
      <dgm:t>
        <a:bodyPr/>
        <a:lstStyle/>
        <a:p>
          <a:endParaRPr lang="en-US"/>
        </a:p>
      </dgm:t>
    </dgm:pt>
    <dgm:pt modelId="{8BE02E74-B954-4CFC-A9B4-4FA48AECD5B1}" type="sibTrans" cxnId="{6CEDABC6-9CCF-4BB1-A57E-A07DF278DF5E}">
      <dgm:prSet/>
      <dgm:spPr/>
      <dgm:t>
        <a:bodyPr/>
        <a:lstStyle/>
        <a:p>
          <a:endParaRPr lang="en-US"/>
        </a:p>
      </dgm:t>
    </dgm:pt>
    <dgm:pt modelId="{EC4244DD-D7C9-4B28-838B-42D676FC5273}">
      <dgm:prSet/>
      <dgm:spPr/>
      <dgm:t>
        <a:bodyPr/>
        <a:lstStyle/>
        <a:p>
          <a:r>
            <a:rPr lang="cs-CZ" b="1" i="0"/>
            <a:t>Namaž se krémem</a:t>
          </a:r>
          <a:r>
            <a:rPr lang="cs-CZ" b="0" i="0"/>
            <a:t>. Nejprve si můžeš potírat ta místa, kde by sis v tu chvíli rád/a ublížil/a. Postupně můžeš namazat celé tělo, všímat si, jak se mast vpíjí do kůže, jestli je ti to příjemné, jakou vůni krém má.</a:t>
          </a:r>
          <a:endParaRPr lang="en-US"/>
        </a:p>
      </dgm:t>
    </dgm:pt>
    <dgm:pt modelId="{21B18C27-DDE7-417B-81FA-4A24DDF471DF}" type="parTrans" cxnId="{DEEF7E50-DFAE-43EE-8897-71E62B5E28CF}">
      <dgm:prSet/>
      <dgm:spPr/>
      <dgm:t>
        <a:bodyPr/>
        <a:lstStyle/>
        <a:p>
          <a:endParaRPr lang="en-US"/>
        </a:p>
      </dgm:t>
    </dgm:pt>
    <dgm:pt modelId="{BF82EA09-17F5-47D3-87DC-2D551DCFF8F1}" type="sibTrans" cxnId="{DEEF7E50-DFAE-43EE-8897-71E62B5E28CF}">
      <dgm:prSet/>
      <dgm:spPr/>
      <dgm:t>
        <a:bodyPr/>
        <a:lstStyle/>
        <a:p>
          <a:endParaRPr lang="en-US"/>
        </a:p>
      </dgm:t>
    </dgm:pt>
    <dgm:pt modelId="{B35A9D75-CEC2-467C-92E6-F6B3821DA394}">
      <dgm:prSet/>
      <dgm:spPr/>
      <dgm:t>
        <a:bodyPr/>
        <a:lstStyle/>
        <a:p>
          <a:r>
            <a:rPr lang="cs-CZ" b="1" i="0"/>
            <a:t>Připrav si jídlo</a:t>
          </a:r>
          <a:r>
            <a:rPr lang="cs-CZ" b="0" i="0"/>
            <a:t>, které máš rád/a. Nespěchej. Hezky si vše naservíruj na talíř tak, aby se ti to líbilo. Pak se pusť pomalu do jídla.</a:t>
          </a:r>
          <a:endParaRPr lang="en-US"/>
        </a:p>
      </dgm:t>
    </dgm:pt>
    <dgm:pt modelId="{38A35472-FE25-46D2-AD4F-59C00BCFF727}" type="parTrans" cxnId="{333088C8-9990-4061-BCB0-2DB7D46F6A75}">
      <dgm:prSet/>
      <dgm:spPr/>
      <dgm:t>
        <a:bodyPr/>
        <a:lstStyle/>
        <a:p>
          <a:endParaRPr lang="en-US"/>
        </a:p>
      </dgm:t>
    </dgm:pt>
    <dgm:pt modelId="{AFB22E7A-CF7F-4383-A92E-736796F3E619}" type="sibTrans" cxnId="{333088C8-9990-4061-BCB0-2DB7D46F6A75}">
      <dgm:prSet/>
      <dgm:spPr/>
      <dgm:t>
        <a:bodyPr/>
        <a:lstStyle/>
        <a:p>
          <a:endParaRPr lang="en-US"/>
        </a:p>
      </dgm:t>
    </dgm:pt>
    <dgm:pt modelId="{CD788D2C-212C-417B-B168-D378E3D0759B}">
      <dgm:prSet/>
      <dgm:spPr/>
      <dgm:t>
        <a:bodyPr/>
        <a:lstStyle/>
        <a:p>
          <a:r>
            <a:rPr lang="cs-CZ" b="1" i="0"/>
            <a:t>Zavolej kamarádovi nebo kamarádce</a:t>
          </a:r>
          <a:r>
            <a:rPr lang="cs-CZ" b="0" i="0"/>
            <a:t> a popovídej si o něčem příjemném.</a:t>
          </a:r>
          <a:endParaRPr lang="en-US"/>
        </a:p>
      </dgm:t>
    </dgm:pt>
    <dgm:pt modelId="{29D7C555-C9C2-4330-B44C-70B99F70CAD9}" type="parTrans" cxnId="{82AFA708-5C2D-4936-9C10-4BFB050EE6E0}">
      <dgm:prSet/>
      <dgm:spPr/>
      <dgm:t>
        <a:bodyPr/>
        <a:lstStyle/>
        <a:p>
          <a:endParaRPr lang="en-US"/>
        </a:p>
      </dgm:t>
    </dgm:pt>
    <dgm:pt modelId="{89EB3E21-4F0D-4265-91BC-D4F801B9F695}" type="sibTrans" cxnId="{82AFA708-5C2D-4936-9C10-4BFB050EE6E0}">
      <dgm:prSet/>
      <dgm:spPr/>
      <dgm:t>
        <a:bodyPr/>
        <a:lstStyle/>
        <a:p>
          <a:endParaRPr lang="en-US"/>
        </a:p>
      </dgm:t>
    </dgm:pt>
    <dgm:pt modelId="{275538E6-531E-449E-8A32-DD19D1146949}" type="pres">
      <dgm:prSet presAssocID="{27D053EA-BB58-49F9-A58F-FF0C2DEF1214}" presName="diagram" presStyleCnt="0">
        <dgm:presLayoutVars>
          <dgm:dir/>
          <dgm:resizeHandles val="exact"/>
        </dgm:presLayoutVars>
      </dgm:prSet>
      <dgm:spPr/>
    </dgm:pt>
    <dgm:pt modelId="{47725EFA-BFA8-43AF-BFDA-82CDA15818FE}" type="pres">
      <dgm:prSet presAssocID="{5EC36CB6-2955-4631-8068-D1CAE73D0ADE}" presName="node" presStyleLbl="node1" presStyleIdx="0" presStyleCnt="6">
        <dgm:presLayoutVars>
          <dgm:bulletEnabled val="1"/>
        </dgm:presLayoutVars>
      </dgm:prSet>
      <dgm:spPr/>
    </dgm:pt>
    <dgm:pt modelId="{9192C1EA-95C9-426D-931F-4BF96921279C}" type="pres">
      <dgm:prSet presAssocID="{4B5B2194-7D15-4C20-8F9C-7CCA849A62D1}" presName="sibTrans" presStyleCnt="0"/>
      <dgm:spPr/>
    </dgm:pt>
    <dgm:pt modelId="{95E607AA-1A16-4F7D-AF31-6955B4CBC229}" type="pres">
      <dgm:prSet presAssocID="{90FC2E1E-182D-40D4-8324-B135D5D924FA}" presName="node" presStyleLbl="node1" presStyleIdx="1" presStyleCnt="6">
        <dgm:presLayoutVars>
          <dgm:bulletEnabled val="1"/>
        </dgm:presLayoutVars>
      </dgm:prSet>
      <dgm:spPr/>
    </dgm:pt>
    <dgm:pt modelId="{E62D2E55-7400-475C-8834-FCCC6A30403C}" type="pres">
      <dgm:prSet presAssocID="{1D4905AB-B92B-4F3B-BF27-3D36DC0A67CA}" presName="sibTrans" presStyleCnt="0"/>
      <dgm:spPr/>
    </dgm:pt>
    <dgm:pt modelId="{4B0F733F-3CB9-4972-9895-102D1B5DEA92}" type="pres">
      <dgm:prSet presAssocID="{590C2DFB-5AA6-4600-BAFC-3FD4B3A36B26}" presName="node" presStyleLbl="node1" presStyleIdx="2" presStyleCnt="6">
        <dgm:presLayoutVars>
          <dgm:bulletEnabled val="1"/>
        </dgm:presLayoutVars>
      </dgm:prSet>
      <dgm:spPr/>
    </dgm:pt>
    <dgm:pt modelId="{C4036541-0F2B-4DDB-A3AF-A96650F06D12}" type="pres">
      <dgm:prSet presAssocID="{8BE02E74-B954-4CFC-A9B4-4FA48AECD5B1}" presName="sibTrans" presStyleCnt="0"/>
      <dgm:spPr/>
    </dgm:pt>
    <dgm:pt modelId="{7D17144D-2F30-46CD-ACC2-8921F54D79A7}" type="pres">
      <dgm:prSet presAssocID="{EC4244DD-D7C9-4B28-838B-42D676FC5273}" presName="node" presStyleLbl="node1" presStyleIdx="3" presStyleCnt="6">
        <dgm:presLayoutVars>
          <dgm:bulletEnabled val="1"/>
        </dgm:presLayoutVars>
      </dgm:prSet>
      <dgm:spPr/>
    </dgm:pt>
    <dgm:pt modelId="{C41F6130-7D81-4FDA-9BF2-FC4FD52F15EF}" type="pres">
      <dgm:prSet presAssocID="{BF82EA09-17F5-47D3-87DC-2D551DCFF8F1}" presName="sibTrans" presStyleCnt="0"/>
      <dgm:spPr/>
    </dgm:pt>
    <dgm:pt modelId="{2FC8A0E7-4F8B-4C53-A9C3-065BCA35656E}" type="pres">
      <dgm:prSet presAssocID="{B35A9D75-CEC2-467C-92E6-F6B3821DA394}" presName="node" presStyleLbl="node1" presStyleIdx="4" presStyleCnt="6">
        <dgm:presLayoutVars>
          <dgm:bulletEnabled val="1"/>
        </dgm:presLayoutVars>
      </dgm:prSet>
      <dgm:spPr/>
    </dgm:pt>
    <dgm:pt modelId="{8FF454D8-7C77-467A-8BFF-42B1FA48CE20}" type="pres">
      <dgm:prSet presAssocID="{AFB22E7A-CF7F-4383-A92E-736796F3E619}" presName="sibTrans" presStyleCnt="0"/>
      <dgm:spPr/>
    </dgm:pt>
    <dgm:pt modelId="{BB121681-877C-41A4-8340-6D9B4DBBA51D}" type="pres">
      <dgm:prSet presAssocID="{CD788D2C-212C-417B-B168-D378E3D0759B}" presName="node" presStyleLbl="node1" presStyleIdx="5" presStyleCnt="6">
        <dgm:presLayoutVars>
          <dgm:bulletEnabled val="1"/>
        </dgm:presLayoutVars>
      </dgm:prSet>
      <dgm:spPr/>
    </dgm:pt>
  </dgm:ptLst>
  <dgm:cxnLst>
    <dgm:cxn modelId="{82AFA708-5C2D-4936-9C10-4BFB050EE6E0}" srcId="{27D053EA-BB58-49F9-A58F-FF0C2DEF1214}" destId="{CD788D2C-212C-417B-B168-D378E3D0759B}" srcOrd="5" destOrd="0" parTransId="{29D7C555-C9C2-4330-B44C-70B99F70CAD9}" sibTransId="{89EB3E21-4F0D-4265-91BC-D4F801B9F695}"/>
    <dgm:cxn modelId="{3EF1DC08-5469-48F0-A58D-63795474B747}" srcId="{27D053EA-BB58-49F9-A58F-FF0C2DEF1214}" destId="{90FC2E1E-182D-40D4-8324-B135D5D924FA}" srcOrd="1" destOrd="0" parTransId="{CF7892D1-E836-4422-B83E-92F692CB0272}" sibTransId="{1D4905AB-B92B-4F3B-BF27-3D36DC0A67CA}"/>
    <dgm:cxn modelId="{1F0F042F-B0DC-4F7E-B919-71EE1F4CEA31}" type="presOf" srcId="{590C2DFB-5AA6-4600-BAFC-3FD4B3A36B26}" destId="{4B0F733F-3CB9-4972-9895-102D1B5DEA92}" srcOrd="0" destOrd="0" presId="urn:microsoft.com/office/officeart/2005/8/layout/default"/>
    <dgm:cxn modelId="{42F7CC38-EF6E-4892-990F-2B8C53775C90}" type="presOf" srcId="{CD788D2C-212C-417B-B168-D378E3D0759B}" destId="{BB121681-877C-41A4-8340-6D9B4DBBA51D}" srcOrd="0" destOrd="0" presId="urn:microsoft.com/office/officeart/2005/8/layout/default"/>
    <dgm:cxn modelId="{1B61B664-EB47-4530-8DE3-C761E4A8067E}" type="presOf" srcId="{B35A9D75-CEC2-467C-92E6-F6B3821DA394}" destId="{2FC8A0E7-4F8B-4C53-A9C3-065BCA35656E}" srcOrd="0" destOrd="0" presId="urn:microsoft.com/office/officeart/2005/8/layout/default"/>
    <dgm:cxn modelId="{DEEF7E50-DFAE-43EE-8897-71E62B5E28CF}" srcId="{27D053EA-BB58-49F9-A58F-FF0C2DEF1214}" destId="{EC4244DD-D7C9-4B28-838B-42D676FC5273}" srcOrd="3" destOrd="0" parTransId="{21B18C27-DDE7-417B-81FA-4A24DDF471DF}" sibTransId="{BF82EA09-17F5-47D3-87DC-2D551DCFF8F1}"/>
    <dgm:cxn modelId="{B8266E71-2AFD-4B0A-B6BB-96363C6EF897}" srcId="{27D053EA-BB58-49F9-A58F-FF0C2DEF1214}" destId="{5EC36CB6-2955-4631-8068-D1CAE73D0ADE}" srcOrd="0" destOrd="0" parTransId="{CF6595D8-7AEA-4CFA-91C6-B655B157D887}" sibTransId="{4B5B2194-7D15-4C20-8F9C-7CCA849A62D1}"/>
    <dgm:cxn modelId="{AB04487A-72C0-495C-B231-F9FA11A9F666}" type="presOf" srcId="{90FC2E1E-182D-40D4-8324-B135D5D924FA}" destId="{95E607AA-1A16-4F7D-AF31-6955B4CBC229}" srcOrd="0" destOrd="0" presId="urn:microsoft.com/office/officeart/2005/8/layout/default"/>
    <dgm:cxn modelId="{1D447BA8-4D0C-4FE8-8A8A-FBE1351A0797}" type="presOf" srcId="{5EC36CB6-2955-4631-8068-D1CAE73D0ADE}" destId="{47725EFA-BFA8-43AF-BFDA-82CDA15818FE}" srcOrd="0" destOrd="0" presId="urn:microsoft.com/office/officeart/2005/8/layout/default"/>
    <dgm:cxn modelId="{8C6E42B4-D491-46C6-8CD9-37F5CD58977F}" type="presOf" srcId="{27D053EA-BB58-49F9-A58F-FF0C2DEF1214}" destId="{275538E6-531E-449E-8A32-DD19D1146949}" srcOrd="0" destOrd="0" presId="urn:microsoft.com/office/officeart/2005/8/layout/default"/>
    <dgm:cxn modelId="{6CEDABC6-9CCF-4BB1-A57E-A07DF278DF5E}" srcId="{27D053EA-BB58-49F9-A58F-FF0C2DEF1214}" destId="{590C2DFB-5AA6-4600-BAFC-3FD4B3A36B26}" srcOrd="2" destOrd="0" parTransId="{BEC69137-CAD5-487B-8A5B-1B34A57FB58E}" sibTransId="{8BE02E74-B954-4CFC-A9B4-4FA48AECD5B1}"/>
    <dgm:cxn modelId="{333088C8-9990-4061-BCB0-2DB7D46F6A75}" srcId="{27D053EA-BB58-49F9-A58F-FF0C2DEF1214}" destId="{B35A9D75-CEC2-467C-92E6-F6B3821DA394}" srcOrd="4" destOrd="0" parTransId="{38A35472-FE25-46D2-AD4F-59C00BCFF727}" sibTransId="{AFB22E7A-CF7F-4383-A92E-736796F3E619}"/>
    <dgm:cxn modelId="{907DDCCA-4C28-42FA-98DC-2D41E38F88C7}" type="presOf" srcId="{EC4244DD-D7C9-4B28-838B-42D676FC5273}" destId="{7D17144D-2F30-46CD-ACC2-8921F54D79A7}" srcOrd="0" destOrd="0" presId="urn:microsoft.com/office/officeart/2005/8/layout/default"/>
    <dgm:cxn modelId="{D98CA966-BEAF-4157-9723-C9776DBC9D45}" type="presParOf" srcId="{275538E6-531E-449E-8A32-DD19D1146949}" destId="{47725EFA-BFA8-43AF-BFDA-82CDA15818FE}" srcOrd="0" destOrd="0" presId="urn:microsoft.com/office/officeart/2005/8/layout/default"/>
    <dgm:cxn modelId="{DFA75504-FA53-424A-A552-1095D56AED8F}" type="presParOf" srcId="{275538E6-531E-449E-8A32-DD19D1146949}" destId="{9192C1EA-95C9-426D-931F-4BF96921279C}" srcOrd="1" destOrd="0" presId="urn:microsoft.com/office/officeart/2005/8/layout/default"/>
    <dgm:cxn modelId="{7E2D4A35-DE54-41E0-82DC-95A61A2E672B}" type="presParOf" srcId="{275538E6-531E-449E-8A32-DD19D1146949}" destId="{95E607AA-1A16-4F7D-AF31-6955B4CBC229}" srcOrd="2" destOrd="0" presId="urn:microsoft.com/office/officeart/2005/8/layout/default"/>
    <dgm:cxn modelId="{439DE92B-7B58-4737-90F2-7F49B5F5ED25}" type="presParOf" srcId="{275538E6-531E-449E-8A32-DD19D1146949}" destId="{E62D2E55-7400-475C-8834-FCCC6A30403C}" srcOrd="3" destOrd="0" presId="urn:microsoft.com/office/officeart/2005/8/layout/default"/>
    <dgm:cxn modelId="{F4386924-DE40-4C18-8B55-BD77800BA31E}" type="presParOf" srcId="{275538E6-531E-449E-8A32-DD19D1146949}" destId="{4B0F733F-3CB9-4972-9895-102D1B5DEA92}" srcOrd="4" destOrd="0" presId="urn:microsoft.com/office/officeart/2005/8/layout/default"/>
    <dgm:cxn modelId="{4E258902-AA19-455D-94E9-14C6E5EF47C9}" type="presParOf" srcId="{275538E6-531E-449E-8A32-DD19D1146949}" destId="{C4036541-0F2B-4DDB-A3AF-A96650F06D12}" srcOrd="5" destOrd="0" presId="urn:microsoft.com/office/officeart/2005/8/layout/default"/>
    <dgm:cxn modelId="{67B93FFD-2ADA-423E-B44B-80DA0507FEBD}" type="presParOf" srcId="{275538E6-531E-449E-8A32-DD19D1146949}" destId="{7D17144D-2F30-46CD-ACC2-8921F54D79A7}" srcOrd="6" destOrd="0" presId="urn:microsoft.com/office/officeart/2005/8/layout/default"/>
    <dgm:cxn modelId="{60A63FB8-D231-4510-8431-91E5906662C8}" type="presParOf" srcId="{275538E6-531E-449E-8A32-DD19D1146949}" destId="{C41F6130-7D81-4FDA-9BF2-FC4FD52F15EF}" srcOrd="7" destOrd="0" presId="urn:microsoft.com/office/officeart/2005/8/layout/default"/>
    <dgm:cxn modelId="{9F5E66FB-F0D3-481D-9635-30ADB43E9010}" type="presParOf" srcId="{275538E6-531E-449E-8A32-DD19D1146949}" destId="{2FC8A0E7-4F8B-4C53-A9C3-065BCA35656E}" srcOrd="8" destOrd="0" presId="urn:microsoft.com/office/officeart/2005/8/layout/default"/>
    <dgm:cxn modelId="{A6C88AFB-8392-4549-B185-A5E1B15F29B0}" type="presParOf" srcId="{275538E6-531E-449E-8A32-DD19D1146949}" destId="{8FF454D8-7C77-467A-8BFF-42B1FA48CE20}" srcOrd="9" destOrd="0" presId="urn:microsoft.com/office/officeart/2005/8/layout/default"/>
    <dgm:cxn modelId="{1753E833-84E7-4A4C-885B-22F28D8EFF26}" type="presParOf" srcId="{275538E6-531E-449E-8A32-DD19D1146949}" destId="{BB121681-877C-41A4-8340-6D9B4DBBA51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C1FF4A3-8814-4ABD-B9CB-8ACD8D2C4906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8E84915-504C-4D2C-8168-F1194EA946FA}">
      <dgm:prSet/>
      <dgm:spPr/>
      <dgm:t>
        <a:bodyPr/>
        <a:lstStyle/>
        <a:p>
          <a:r>
            <a:rPr lang="cs-CZ" b="1" i="0" dirty="0"/>
            <a:t>Můžeš vzít</a:t>
          </a:r>
          <a:r>
            <a:rPr lang="cs-CZ" b="0" i="0" dirty="0"/>
            <a:t> z mrazáku </a:t>
          </a:r>
          <a:r>
            <a:rPr lang="cs-CZ" b="1" i="0" dirty="0"/>
            <a:t>kostku ledu a přejíždět si jí po kůži</a:t>
          </a:r>
          <a:r>
            <a:rPr lang="cs-CZ" b="0" i="0" dirty="0"/>
            <a:t> na místech, kde máš chuť se říznout. Přejížděj sem a tam, nenechávej kostku příliš dlouho na jednom místě. Jde o to pocítit intenzivní vjem chladu, cílem není omrzlina.</a:t>
          </a:r>
          <a:endParaRPr lang="en-US" dirty="0"/>
        </a:p>
      </dgm:t>
    </dgm:pt>
    <dgm:pt modelId="{A97A62CC-9B20-44CD-AD1C-210B27EF68E8}" type="parTrans" cxnId="{3DC1DFA6-4049-420E-A45E-8ABFA13364F9}">
      <dgm:prSet/>
      <dgm:spPr/>
      <dgm:t>
        <a:bodyPr/>
        <a:lstStyle/>
        <a:p>
          <a:endParaRPr lang="en-US"/>
        </a:p>
      </dgm:t>
    </dgm:pt>
    <dgm:pt modelId="{8FFF1D38-9AAB-47B6-B5DD-06AC5660A4F6}" type="sibTrans" cxnId="{3DC1DFA6-4049-420E-A45E-8ABFA13364F9}">
      <dgm:prSet/>
      <dgm:spPr/>
      <dgm:t>
        <a:bodyPr/>
        <a:lstStyle/>
        <a:p>
          <a:endParaRPr lang="en-US"/>
        </a:p>
      </dgm:t>
    </dgm:pt>
    <dgm:pt modelId="{391A4EB7-56A6-48AC-9715-5D072F597B87}">
      <dgm:prSet/>
      <dgm:spPr/>
      <dgm:t>
        <a:bodyPr/>
        <a:lstStyle/>
        <a:p>
          <a:r>
            <a:rPr lang="cs-CZ" b="1" i="0"/>
            <a:t>Čichni si k něčemu aromatickému</a:t>
          </a:r>
          <a:r>
            <a:rPr lang="cs-CZ" b="0" i="0"/>
            <a:t>. Rozkroj citron či limetku a přičichni. Můžeš si i líznout. Najdi krabici s kořením a očichej jednotlivé sáčky. Můžeš to udělat i poslepu a hádat, které koření je které.</a:t>
          </a:r>
          <a:endParaRPr lang="en-US"/>
        </a:p>
      </dgm:t>
    </dgm:pt>
    <dgm:pt modelId="{72F61371-A542-4078-8EA2-DE5C3F11412A}" type="parTrans" cxnId="{80A6432D-0776-47FE-BE77-36740041A7AB}">
      <dgm:prSet/>
      <dgm:spPr/>
      <dgm:t>
        <a:bodyPr/>
        <a:lstStyle/>
        <a:p>
          <a:endParaRPr lang="en-US"/>
        </a:p>
      </dgm:t>
    </dgm:pt>
    <dgm:pt modelId="{AB567D1B-F482-40DB-9D6D-882054E18F86}" type="sibTrans" cxnId="{80A6432D-0776-47FE-BE77-36740041A7AB}">
      <dgm:prSet/>
      <dgm:spPr/>
      <dgm:t>
        <a:bodyPr/>
        <a:lstStyle/>
        <a:p>
          <a:endParaRPr lang="en-US"/>
        </a:p>
      </dgm:t>
    </dgm:pt>
    <dgm:pt modelId="{15B27C21-32C2-4D1D-8072-A5EFD7054BE1}">
      <dgm:prSet/>
      <dgm:spPr/>
      <dgm:t>
        <a:bodyPr/>
        <a:lstStyle/>
        <a:p>
          <a:r>
            <a:rPr lang="cs-CZ" b="1" i="0"/>
            <a:t>Soustřeď se na svůj dech</a:t>
          </a:r>
          <a:r>
            <a:rPr lang="cs-CZ" b="0" i="0"/>
            <a:t>. Přilož ruku na hrudník a pětkrát se do něj nadechni. Pozoruj, jak se ruka zvedá. Pak totéž zopakuj s břichem. A dovedeš se nadechnout i do beder? Přilož ruce i na ně a zkus to. Pak můžeš celý postup zopakovat.</a:t>
          </a:r>
          <a:endParaRPr lang="en-US"/>
        </a:p>
      </dgm:t>
    </dgm:pt>
    <dgm:pt modelId="{774D30C3-F031-487E-8ACD-446F4D8D90CC}" type="parTrans" cxnId="{F8CAF224-99F9-42D6-88EB-0B7AEC2C8D2C}">
      <dgm:prSet/>
      <dgm:spPr/>
      <dgm:t>
        <a:bodyPr/>
        <a:lstStyle/>
        <a:p>
          <a:endParaRPr lang="en-US"/>
        </a:p>
      </dgm:t>
    </dgm:pt>
    <dgm:pt modelId="{816F425A-DDA7-4DA0-AB6B-2061BC1F04ED}" type="sibTrans" cxnId="{F8CAF224-99F9-42D6-88EB-0B7AEC2C8D2C}">
      <dgm:prSet/>
      <dgm:spPr/>
      <dgm:t>
        <a:bodyPr/>
        <a:lstStyle/>
        <a:p>
          <a:endParaRPr lang="en-US"/>
        </a:p>
      </dgm:t>
    </dgm:pt>
    <dgm:pt modelId="{9B05A534-B010-427E-BA2B-99928AE6B67C}">
      <dgm:prSet/>
      <dgm:spPr/>
      <dgm:t>
        <a:bodyPr/>
        <a:lstStyle/>
        <a:p>
          <a:r>
            <a:rPr lang="cs-CZ" b="0" i="0"/>
            <a:t>Máš možnost jít do sprchy? Osprchuj se vlažnou vodou a použij mycí gel. Sleduj, jaký je to pocit, když na tebe dopadá svěží voda. Vnímej, jak voní mýdlo, které používáš. Máte-li jich na vaně víc, očichej všechny a vyber si to, které ti v tu chvíli bude vyhovovat nejlépe.</a:t>
          </a:r>
          <a:endParaRPr lang="en-US"/>
        </a:p>
      </dgm:t>
    </dgm:pt>
    <dgm:pt modelId="{9F313754-809C-4107-BC5C-A834A55ABED4}" type="parTrans" cxnId="{FD09BCF4-10D7-4013-94E6-08CE17E42763}">
      <dgm:prSet/>
      <dgm:spPr/>
      <dgm:t>
        <a:bodyPr/>
        <a:lstStyle/>
        <a:p>
          <a:endParaRPr lang="en-US"/>
        </a:p>
      </dgm:t>
    </dgm:pt>
    <dgm:pt modelId="{FFEC66DA-ABE5-412D-8D4E-EEBDB3C186FB}" type="sibTrans" cxnId="{FD09BCF4-10D7-4013-94E6-08CE17E42763}">
      <dgm:prSet/>
      <dgm:spPr/>
      <dgm:t>
        <a:bodyPr/>
        <a:lstStyle/>
        <a:p>
          <a:endParaRPr lang="en-US"/>
        </a:p>
      </dgm:t>
    </dgm:pt>
    <dgm:pt modelId="{FCEF50A8-A187-4470-8AFC-3CDD9CB277F8}" type="pres">
      <dgm:prSet presAssocID="{5C1FF4A3-8814-4ABD-B9CB-8ACD8D2C4906}" presName="outerComposite" presStyleCnt="0">
        <dgm:presLayoutVars>
          <dgm:chMax val="5"/>
          <dgm:dir/>
          <dgm:resizeHandles val="exact"/>
        </dgm:presLayoutVars>
      </dgm:prSet>
      <dgm:spPr/>
    </dgm:pt>
    <dgm:pt modelId="{89BD200E-F956-4DC6-9B50-5E2A3507C2D2}" type="pres">
      <dgm:prSet presAssocID="{5C1FF4A3-8814-4ABD-B9CB-8ACD8D2C4906}" presName="dummyMaxCanvas" presStyleCnt="0">
        <dgm:presLayoutVars/>
      </dgm:prSet>
      <dgm:spPr/>
    </dgm:pt>
    <dgm:pt modelId="{684D82FC-85C8-4993-89E1-A04E2D171487}" type="pres">
      <dgm:prSet presAssocID="{5C1FF4A3-8814-4ABD-B9CB-8ACD8D2C4906}" presName="FourNodes_1" presStyleLbl="node1" presStyleIdx="0" presStyleCnt="4">
        <dgm:presLayoutVars>
          <dgm:bulletEnabled val="1"/>
        </dgm:presLayoutVars>
      </dgm:prSet>
      <dgm:spPr/>
    </dgm:pt>
    <dgm:pt modelId="{58FAF6CB-10F4-4D77-AFC3-0805258C8B43}" type="pres">
      <dgm:prSet presAssocID="{5C1FF4A3-8814-4ABD-B9CB-8ACD8D2C4906}" presName="FourNodes_2" presStyleLbl="node1" presStyleIdx="1" presStyleCnt="4">
        <dgm:presLayoutVars>
          <dgm:bulletEnabled val="1"/>
        </dgm:presLayoutVars>
      </dgm:prSet>
      <dgm:spPr/>
    </dgm:pt>
    <dgm:pt modelId="{058EC171-0815-4130-B0CC-0D704157F66F}" type="pres">
      <dgm:prSet presAssocID="{5C1FF4A3-8814-4ABD-B9CB-8ACD8D2C4906}" presName="FourNodes_3" presStyleLbl="node1" presStyleIdx="2" presStyleCnt="4">
        <dgm:presLayoutVars>
          <dgm:bulletEnabled val="1"/>
        </dgm:presLayoutVars>
      </dgm:prSet>
      <dgm:spPr/>
    </dgm:pt>
    <dgm:pt modelId="{CA7A33B9-8A9D-4CE3-9392-00C5F67CD106}" type="pres">
      <dgm:prSet presAssocID="{5C1FF4A3-8814-4ABD-B9CB-8ACD8D2C4906}" presName="FourNodes_4" presStyleLbl="node1" presStyleIdx="3" presStyleCnt="4">
        <dgm:presLayoutVars>
          <dgm:bulletEnabled val="1"/>
        </dgm:presLayoutVars>
      </dgm:prSet>
      <dgm:spPr/>
    </dgm:pt>
    <dgm:pt modelId="{E29B56EB-E4FF-4AF6-A83C-BEF87B456C2B}" type="pres">
      <dgm:prSet presAssocID="{5C1FF4A3-8814-4ABD-B9CB-8ACD8D2C4906}" presName="FourConn_1-2" presStyleLbl="fgAccFollowNode1" presStyleIdx="0" presStyleCnt="3">
        <dgm:presLayoutVars>
          <dgm:bulletEnabled val="1"/>
        </dgm:presLayoutVars>
      </dgm:prSet>
      <dgm:spPr/>
    </dgm:pt>
    <dgm:pt modelId="{1596BE10-EBE3-45F0-8FD9-27057F24CAA0}" type="pres">
      <dgm:prSet presAssocID="{5C1FF4A3-8814-4ABD-B9CB-8ACD8D2C4906}" presName="FourConn_2-3" presStyleLbl="fgAccFollowNode1" presStyleIdx="1" presStyleCnt="3">
        <dgm:presLayoutVars>
          <dgm:bulletEnabled val="1"/>
        </dgm:presLayoutVars>
      </dgm:prSet>
      <dgm:spPr/>
    </dgm:pt>
    <dgm:pt modelId="{895B13C6-AFD3-4EB0-A197-6B6DB700B41C}" type="pres">
      <dgm:prSet presAssocID="{5C1FF4A3-8814-4ABD-B9CB-8ACD8D2C4906}" presName="FourConn_3-4" presStyleLbl="fgAccFollowNode1" presStyleIdx="2" presStyleCnt="3">
        <dgm:presLayoutVars>
          <dgm:bulletEnabled val="1"/>
        </dgm:presLayoutVars>
      </dgm:prSet>
      <dgm:spPr/>
    </dgm:pt>
    <dgm:pt modelId="{A4BE6110-8096-4244-BE19-628122134F5E}" type="pres">
      <dgm:prSet presAssocID="{5C1FF4A3-8814-4ABD-B9CB-8ACD8D2C4906}" presName="FourNodes_1_text" presStyleLbl="node1" presStyleIdx="3" presStyleCnt="4">
        <dgm:presLayoutVars>
          <dgm:bulletEnabled val="1"/>
        </dgm:presLayoutVars>
      </dgm:prSet>
      <dgm:spPr/>
    </dgm:pt>
    <dgm:pt modelId="{030F5CA0-A29C-4698-93D2-1099B57441AF}" type="pres">
      <dgm:prSet presAssocID="{5C1FF4A3-8814-4ABD-B9CB-8ACD8D2C4906}" presName="FourNodes_2_text" presStyleLbl="node1" presStyleIdx="3" presStyleCnt="4">
        <dgm:presLayoutVars>
          <dgm:bulletEnabled val="1"/>
        </dgm:presLayoutVars>
      </dgm:prSet>
      <dgm:spPr/>
    </dgm:pt>
    <dgm:pt modelId="{1D5BF159-ACF3-4899-A680-EE871B1D9580}" type="pres">
      <dgm:prSet presAssocID="{5C1FF4A3-8814-4ABD-B9CB-8ACD8D2C4906}" presName="FourNodes_3_text" presStyleLbl="node1" presStyleIdx="3" presStyleCnt="4">
        <dgm:presLayoutVars>
          <dgm:bulletEnabled val="1"/>
        </dgm:presLayoutVars>
      </dgm:prSet>
      <dgm:spPr/>
    </dgm:pt>
    <dgm:pt modelId="{06D4D265-9D31-4239-9C6B-D94CFEA1525E}" type="pres">
      <dgm:prSet presAssocID="{5C1FF4A3-8814-4ABD-B9CB-8ACD8D2C4906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F4297918-42D9-43F7-8944-58D86484053E}" type="presOf" srcId="{816F425A-DDA7-4DA0-AB6B-2061BC1F04ED}" destId="{895B13C6-AFD3-4EB0-A197-6B6DB700B41C}" srcOrd="0" destOrd="0" presId="urn:microsoft.com/office/officeart/2005/8/layout/vProcess5"/>
    <dgm:cxn modelId="{F8CAF224-99F9-42D6-88EB-0B7AEC2C8D2C}" srcId="{5C1FF4A3-8814-4ABD-B9CB-8ACD8D2C4906}" destId="{15B27C21-32C2-4D1D-8072-A5EFD7054BE1}" srcOrd="2" destOrd="0" parTransId="{774D30C3-F031-487E-8ACD-446F4D8D90CC}" sibTransId="{816F425A-DDA7-4DA0-AB6B-2061BC1F04ED}"/>
    <dgm:cxn modelId="{80A6432D-0776-47FE-BE77-36740041A7AB}" srcId="{5C1FF4A3-8814-4ABD-B9CB-8ACD8D2C4906}" destId="{391A4EB7-56A6-48AC-9715-5D072F597B87}" srcOrd="1" destOrd="0" parTransId="{72F61371-A542-4078-8EA2-DE5C3F11412A}" sibTransId="{AB567D1B-F482-40DB-9D6D-882054E18F86}"/>
    <dgm:cxn modelId="{53741E64-0B87-4338-BA07-A7318D95C011}" type="presOf" srcId="{15B27C21-32C2-4D1D-8072-A5EFD7054BE1}" destId="{058EC171-0815-4130-B0CC-0D704157F66F}" srcOrd="0" destOrd="0" presId="urn:microsoft.com/office/officeart/2005/8/layout/vProcess5"/>
    <dgm:cxn modelId="{829E7A68-7618-43D1-A3FC-7D346D991757}" type="presOf" srcId="{9B05A534-B010-427E-BA2B-99928AE6B67C}" destId="{06D4D265-9D31-4239-9C6B-D94CFEA1525E}" srcOrd="1" destOrd="0" presId="urn:microsoft.com/office/officeart/2005/8/layout/vProcess5"/>
    <dgm:cxn modelId="{4DF15B4E-413D-4CB6-B6F0-AC856A059442}" type="presOf" srcId="{AB567D1B-F482-40DB-9D6D-882054E18F86}" destId="{1596BE10-EBE3-45F0-8FD9-27057F24CAA0}" srcOrd="0" destOrd="0" presId="urn:microsoft.com/office/officeart/2005/8/layout/vProcess5"/>
    <dgm:cxn modelId="{D9CEF875-85B2-4CC9-A9C7-6D8B1A26AC81}" type="presOf" srcId="{391A4EB7-56A6-48AC-9715-5D072F597B87}" destId="{58FAF6CB-10F4-4D77-AFC3-0805258C8B43}" srcOrd="0" destOrd="0" presId="urn:microsoft.com/office/officeart/2005/8/layout/vProcess5"/>
    <dgm:cxn modelId="{1FFAF778-E039-4CC6-BECC-2772CBE15BF6}" type="presOf" srcId="{58E84915-504C-4D2C-8168-F1194EA946FA}" destId="{684D82FC-85C8-4993-89E1-A04E2D171487}" srcOrd="0" destOrd="0" presId="urn:microsoft.com/office/officeart/2005/8/layout/vProcess5"/>
    <dgm:cxn modelId="{5AA4178D-1424-4FD0-BF8F-0755CA998960}" type="presOf" srcId="{391A4EB7-56A6-48AC-9715-5D072F597B87}" destId="{030F5CA0-A29C-4698-93D2-1099B57441AF}" srcOrd="1" destOrd="0" presId="urn:microsoft.com/office/officeart/2005/8/layout/vProcess5"/>
    <dgm:cxn modelId="{DD3F3FA5-9283-41B4-BE43-379A4398BC79}" type="presOf" srcId="{8FFF1D38-9AAB-47B6-B5DD-06AC5660A4F6}" destId="{E29B56EB-E4FF-4AF6-A83C-BEF87B456C2B}" srcOrd="0" destOrd="0" presId="urn:microsoft.com/office/officeart/2005/8/layout/vProcess5"/>
    <dgm:cxn modelId="{3DC1DFA6-4049-420E-A45E-8ABFA13364F9}" srcId="{5C1FF4A3-8814-4ABD-B9CB-8ACD8D2C4906}" destId="{58E84915-504C-4D2C-8168-F1194EA946FA}" srcOrd="0" destOrd="0" parTransId="{A97A62CC-9B20-44CD-AD1C-210B27EF68E8}" sibTransId="{8FFF1D38-9AAB-47B6-B5DD-06AC5660A4F6}"/>
    <dgm:cxn modelId="{F2826EC6-0FAB-4214-827D-23CD6159C73D}" type="presOf" srcId="{15B27C21-32C2-4D1D-8072-A5EFD7054BE1}" destId="{1D5BF159-ACF3-4899-A680-EE871B1D9580}" srcOrd="1" destOrd="0" presId="urn:microsoft.com/office/officeart/2005/8/layout/vProcess5"/>
    <dgm:cxn modelId="{6753C8CC-7BDA-4E86-9DC9-A1FA352EAC05}" type="presOf" srcId="{9B05A534-B010-427E-BA2B-99928AE6B67C}" destId="{CA7A33B9-8A9D-4CE3-9392-00C5F67CD106}" srcOrd="0" destOrd="0" presId="urn:microsoft.com/office/officeart/2005/8/layout/vProcess5"/>
    <dgm:cxn modelId="{623723F3-95EF-4310-869B-232F6305E68E}" type="presOf" srcId="{5C1FF4A3-8814-4ABD-B9CB-8ACD8D2C4906}" destId="{FCEF50A8-A187-4470-8AFC-3CDD9CB277F8}" srcOrd="0" destOrd="0" presId="urn:microsoft.com/office/officeart/2005/8/layout/vProcess5"/>
    <dgm:cxn modelId="{FD09BCF4-10D7-4013-94E6-08CE17E42763}" srcId="{5C1FF4A3-8814-4ABD-B9CB-8ACD8D2C4906}" destId="{9B05A534-B010-427E-BA2B-99928AE6B67C}" srcOrd="3" destOrd="0" parTransId="{9F313754-809C-4107-BC5C-A834A55ABED4}" sibTransId="{FFEC66DA-ABE5-412D-8D4E-EEBDB3C186FB}"/>
    <dgm:cxn modelId="{5F1D23F9-8908-4D82-BEC6-6688642338AD}" type="presOf" srcId="{58E84915-504C-4D2C-8168-F1194EA946FA}" destId="{A4BE6110-8096-4244-BE19-628122134F5E}" srcOrd="1" destOrd="0" presId="urn:microsoft.com/office/officeart/2005/8/layout/vProcess5"/>
    <dgm:cxn modelId="{2DD47AB0-5C34-4A5B-94CA-13DD07AC1F38}" type="presParOf" srcId="{FCEF50A8-A187-4470-8AFC-3CDD9CB277F8}" destId="{89BD200E-F956-4DC6-9B50-5E2A3507C2D2}" srcOrd="0" destOrd="0" presId="urn:microsoft.com/office/officeart/2005/8/layout/vProcess5"/>
    <dgm:cxn modelId="{401B986E-F117-4DAA-B6DE-811017AC138D}" type="presParOf" srcId="{FCEF50A8-A187-4470-8AFC-3CDD9CB277F8}" destId="{684D82FC-85C8-4993-89E1-A04E2D171487}" srcOrd="1" destOrd="0" presId="urn:microsoft.com/office/officeart/2005/8/layout/vProcess5"/>
    <dgm:cxn modelId="{BE877EC1-9579-472A-A339-D846B14621EE}" type="presParOf" srcId="{FCEF50A8-A187-4470-8AFC-3CDD9CB277F8}" destId="{58FAF6CB-10F4-4D77-AFC3-0805258C8B43}" srcOrd="2" destOrd="0" presId="urn:microsoft.com/office/officeart/2005/8/layout/vProcess5"/>
    <dgm:cxn modelId="{5E0352F2-B676-4ABB-A7D2-A5C9C525BFC7}" type="presParOf" srcId="{FCEF50A8-A187-4470-8AFC-3CDD9CB277F8}" destId="{058EC171-0815-4130-B0CC-0D704157F66F}" srcOrd="3" destOrd="0" presId="urn:microsoft.com/office/officeart/2005/8/layout/vProcess5"/>
    <dgm:cxn modelId="{EC05C486-4579-4C05-8941-38B68766EE47}" type="presParOf" srcId="{FCEF50A8-A187-4470-8AFC-3CDD9CB277F8}" destId="{CA7A33B9-8A9D-4CE3-9392-00C5F67CD106}" srcOrd="4" destOrd="0" presId="urn:microsoft.com/office/officeart/2005/8/layout/vProcess5"/>
    <dgm:cxn modelId="{3B892489-31FB-4C1D-8020-3C6761FFBEAE}" type="presParOf" srcId="{FCEF50A8-A187-4470-8AFC-3CDD9CB277F8}" destId="{E29B56EB-E4FF-4AF6-A83C-BEF87B456C2B}" srcOrd="5" destOrd="0" presId="urn:microsoft.com/office/officeart/2005/8/layout/vProcess5"/>
    <dgm:cxn modelId="{095479FF-03E8-494A-98F3-225762D5FB66}" type="presParOf" srcId="{FCEF50A8-A187-4470-8AFC-3CDD9CB277F8}" destId="{1596BE10-EBE3-45F0-8FD9-27057F24CAA0}" srcOrd="6" destOrd="0" presId="urn:microsoft.com/office/officeart/2005/8/layout/vProcess5"/>
    <dgm:cxn modelId="{31DB70E6-3E14-4163-805D-42FF9BB5486C}" type="presParOf" srcId="{FCEF50A8-A187-4470-8AFC-3CDD9CB277F8}" destId="{895B13C6-AFD3-4EB0-A197-6B6DB700B41C}" srcOrd="7" destOrd="0" presId="urn:microsoft.com/office/officeart/2005/8/layout/vProcess5"/>
    <dgm:cxn modelId="{0A8E471B-32E7-4389-B2F0-1B714CEAF24C}" type="presParOf" srcId="{FCEF50A8-A187-4470-8AFC-3CDD9CB277F8}" destId="{A4BE6110-8096-4244-BE19-628122134F5E}" srcOrd="8" destOrd="0" presId="urn:microsoft.com/office/officeart/2005/8/layout/vProcess5"/>
    <dgm:cxn modelId="{911052BA-E53B-4BE0-BAEA-5F5A38731405}" type="presParOf" srcId="{FCEF50A8-A187-4470-8AFC-3CDD9CB277F8}" destId="{030F5CA0-A29C-4698-93D2-1099B57441AF}" srcOrd="9" destOrd="0" presId="urn:microsoft.com/office/officeart/2005/8/layout/vProcess5"/>
    <dgm:cxn modelId="{8EC33D7F-CFF8-4A42-A12C-AC9769D5BB80}" type="presParOf" srcId="{FCEF50A8-A187-4470-8AFC-3CDD9CB277F8}" destId="{1D5BF159-ACF3-4899-A680-EE871B1D9580}" srcOrd="10" destOrd="0" presId="urn:microsoft.com/office/officeart/2005/8/layout/vProcess5"/>
    <dgm:cxn modelId="{C5501DF3-772F-4342-8D21-A16C456D31D8}" type="presParOf" srcId="{FCEF50A8-A187-4470-8AFC-3CDD9CB277F8}" destId="{06D4D265-9D31-4239-9C6B-D94CFEA1525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12528E-531C-40D2-ABC1-1127CAD79438}">
      <dsp:nvSpPr>
        <dsp:cNvPr id="0" name=""/>
        <dsp:cNvSpPr/>
      </dsp:nvSpPr>
      <dsp:spPr>
        <a:xfrm>
          <a:off x="929481" y="0"/>
          <a:ext cx="5051424" cy="5051424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4A246F-2560-4A0E-9F4E-98103F6C1C77}">
      <dsp:nvSpPr>
        <dsp:cNvPr id="0" name=""/>
        <dsp:cNvSpPr/>
      </dsp:nvSpPr>
      <dsp:spPr>
        <a:xfrm>
          <a:off x="1409366" y="479885"/>
          <a:ext cx="1970055" cy="19700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Připravujeme konferenci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11.10. 2023</a:t>
          </a:r>
          <a:endParaRPr lang="en-US" sz="2300" kern="1200" dirty="0"/>
        </a:p>
      </dsp:txBody>
      <dsp:txXfrm>
        <a:off x="1505536" y="576055"/>
        <a:ext cx="1777715" cy="1777715"/>
      </dsp:txXfrm>
    </dsp:sp>
    <dsp:sp modelId="{FB235CD6-42DB-41AD-B3A2-D69E8D9465D9}">
      <dsp:nvSpPr>
        <dsp:cNvPr id="0" name=""/>
        <dsp:cNvSpPr/>
      </dsp:nvSpPr>
      <dsp:spPr>
        <a:xfrm>
          <a:off x="3530964" y="479885"/>
          <a:ext cx="1970055" cy="197005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Vzdělávání pro třídní učitele.</a:t>
          </a:r>
          <a:endParaRPr lang="en-US" sz="2300" kern="1200"/>
        </a:p>
      </dsp:txBody>
      <dsp:txXfrm>
        <a:off x="3627134" y="576055"/>
        <a:ext cx="1777715" cy="1777715"/>
      </dsp:txXfrm>
    </dsp:sp>
    <dsp:sp modelId="{27E7CC8B-CB0F-4071-8317-A46C0146DA85}">
      <dsp:nvSpPr>
        <dsp:cNvPr id="0" name=""/>
        <dsp:cNvSpPr/>
      </dsp:nvSpPr>
      <dsp:spPr>
        <a:xfrm>
          <a:off x="1409366" y="2601483"/>
          <a:ext cx="1970055" cy="197005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Vzdělávání metoda: Škola bez poražených.</a:t>
          </a:r>
          <a:endParaRPr lang="en-US" sz="2300" kern="1200" dirty="0"/>
        </a:p>
      </dsp:txBody>
      <dsp:txXfrm>
        <a:off x="1505536" y="2697653"/>
        <a:ext cx="1777715" cy="1777715"/>
      </dsp:txXfrm>
    </dsp:sp>
    <dsp:sp modelId="{BE9A935D-E16E-4870-A793-458E473C70C3}">
      <dsp:nvSpPr>
        <dsp:cNvPr id="0" name=""/>
        <dsp:cNvSpPr/>
      </dsp:nvSpPr>
      <dsp:spPr>
        <a:xfrm>
          <a:off x="3530964" y="2601483"/>
          <a:ext cx="1970055" cy="19700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Vzdělávání pro učitelky MŠ.</a:t>
          </a:r>
          <a:endParaRPr lang="en-US" sz="2300" kern="1200"/>
        </a:p>
      </dsp:txBody>
      <dsp:txXfrm>
        <a:off x="3627134" y="2697653"/>
        <a:ext cx="1777715" cy="177771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5E8EFF-0289-4191-8033-DA49844614C5}">
      <dsp:nvSpPr>
        <dsp:cNvPr id="0" name=""/>
        <dsp:cNvSpPr/>
      </dsp:nvSpPr>
      <dsp:spPr>
        <a:xfrm>
          <a:off x="0" y="0"/>
          <a:ext cx="8549640" cy="113582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i="0" kern="1200"/>
            <a:t>Zaměstnej něčím ruce</a:t>
          </a:r>
          <a:r>
            <a:rPr lang="cs-CZ" sz="1600" b="0" i="0" kern="1200"/>
            <a:t>. Pokud se věnuješ jakékoliv ruční práci, je to ideální čas, jak něco uplést, uháčkovat, vyrobit.</a:t>
          </a:r>
          <a:endParaRPr lang="en-US" sz="1600" kern="1200"/>
        </a:p>
      </dsp:txBody>
      <dsp:txXfrm>
        <a:off x="33267" y="33267"/>
        <a:ext cx="7323997" cy="1069290"/>
      </dsp:txXfrm>
    </dsp:sp>
    <dsp:sp modelId="{027F17EE-D0E2-41E3-883E-030A0B7BAE45}">
      <dsp:nvSpPr>
        <dsp:cNvPr id="0" name=""/>
        <dsp:cNvSpPr/>
      </dsp:nvSpPr>
      <dsp:spPr>
        <a:xfrm>
          <a:off x="754379" y="1325127"/>
          <a:ext cx="8549640" cy="11358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i="0" kern="1200"/>
            <a:t>Pokud není po ruce žádná práce, rozhlédni se okolo sebe. Vyber si </a:t>
          </a:r>
          <a:r>
            <a:rPr lang="cs-CZ" sz="1600" b="1" i="0" kern="1200"/>
            <a:t>jakýkoliv předmět</a:t>
          </a:r>
          <a:r>
            <a:rPr lang="cs-CZ" sz="1600" b="0" i="0" kern="1200"/>
            <a:t> a </a:t>
          </a:r>
          <a:r>
            <a:rPr lang="cs-CZ" sz="1600" b="1" i="0" kern="1200"/>
            <a:t>důkladně</a:t>
          </a:r>
          <a:r>
            <a:rPr lang="cs-CZ" sz="1600" b="0" i="0" kern="1200"/>
            <a:t> jej </a:t>
          </a:r>
          <a:r>
            <a:rPr lang="cs-CZ" sz="1600" b="1" i="0" kern="1200"/>
            <a:t>zanalyzuj</a:t>
          </a:r>
          <a:r>
            <a:rPr lang="cs-CZ" sz="1600" b="0" i="0" kern="1200"/>
            <a:t>. Jakou má barvu? Jakou texturu? K čemu asi slouží? Voní? Můžeš předmět i uchopit, a prohlédnout si jej zblízka. Je teplý, vlažný, nebo studený? Je příjemný na omak? Je těžký? Prozkoumej jej.</a:t>
          </a:r>
          <a:endParaRPr lang="en-US" sz="1600" kern="1200"/>
        </a:p>
      </dsp:txBody>
      <dsp:txXfrm>
        <a:off x="787646" y="1358394"/>
        <a:ext cx="6990440" cy="1069290"/>
      </dsp:txXfrm>
    </dsp:sp>
    <dsp:sp modelId="{C7DE311C-89FA-4DC9-8D2D-5704F9BDB5A2}">
      <dsp:nvSpPr>
        <dsp:cNvPr id="0" name=""/>
        <dsp:cNvSpPr/>
      </dsp:nvSpPr>
      <dsp:spPr>
        <a:xfrm>
          <a:off x="1508759" y="2650255"/>
          <a:ext cx="8549640" cy="113582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i="0" kern="1200"/>
            <a:t>Můžeš si také vybrat jakýkoliv náhodný předmět a </a:t>
          </a:r>
          <a:r>
            <a:rPr lang="cs-CZ" sz="1600" b="1" i="0" kern="1200"/>
            <a:t>vymysli pět způsobů, jak by se dal jinak použít</a:t>
          </a:r>
          <a:r>
            <a:rPr lang="cs-CZ" sz="1600" b="0" i="0" kern="1200"/>
            <a:t>. Co třeba kancelářská sponka, která leží na stole? Slouží jako sponka na papíry. Dala by se dát i do vlasů? Když ji rozložíme, získáme dlouhý drátek. Dal by se na něco použít? Přemýšlej!</a:t>
          </a:r>
          <a:endParaRPr lang="en-US" sz="1600" kern="1200"/>
        </a:p>
      </dsp:txBody>
      <dsp:txXfrm>
        <a:off x="1542026" y="2683522"/>
        <a:ext cx="6990440" cy="1069290"/>
      </dsp:txXfrm>
    </dsp:sp>
    <dsp:sp modelId="{19B25877-43D4-4C42-97D1-6BCF1BFCC123}">
      <dsp:nvSpPr>
        <dsp:cNvPr id="0" name=""/>
        <dsp:cNvSpPr/>
      </dsp:nvSpPr>
      <dsp:spPr>
        <a:xfrm>
          <a:off x="7811354" y="861333"/>
          <a:ext cx="738285" cy="73828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7977468" y="861333"/>
        <a:ext cx="406057" cy="555559"/>
      </dsp:txXfrm>
    </dsp:sp>
    <dsp:sp modelId="{F1E502AA-D2C9-4E74-AEBC-9F6B60C9888D}">
      <dsp:nvSpPr>
        <dsp:cNvPr id="0" name=""/>
        <dsp:cNvSpPr/>
      </dsp:nvSpPr>
      <dsp:spPr>
        <a:xfrm>
          <a:off x="8565734" y="2178889"/>
          <a:ext cx="738285" cy="73828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8731848" y="2178889"/>
        <a:ext cx="406057" cy="5555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6018C6-1120-47FF-863E-0611F7BD1B62}">
      <dsp:nvSpPr>
        <dsp:cNvPr id="0" name=""/>
        <dsp:cNvSpPr/>
      </dsp:nvSpPr>
      <dsp:spPr>
        <a:xfrm>
          <a:off x="449452" y="511352"/>
          <a:ext cx="1197209" cy="119720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DAACBE-F92F-44ED-AF19-585805BDB665}">
      <dsp:nvSpPr>
        <dsp:cNvPr id="0" name=""/>
        <dsp:cNvSpPr/>
      </dsp:nvSpPr>
      <dsp:spPr>
        <a:xfrm>
          <a:off x="704595" y="766494"/>
          <a:ext cx="686923" cy="6869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20A19-F278-4B1B-8475-9417CA391588}">
      <dsp:nvSpPr>
        <dsp:cNvPr id="0" name=""/>
        <dsp:cNvSpPr/>
      </dsp:nvSpPr>
      <dsp:spPr>
        <a:xfrm>
          <a:off x="66737" y="2081462"/>
          <a:ext cx="196263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100" u="sng" kern="1200">
              <a:solidFill>
                <a:schemeClr val="tx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https://www.preventivni-aktivity.cz/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66737" y="2081462"/>
        <a:ext cx="1962638" cy="720000"/>
      </dsp:txXfrm>
    </dsp:sp>
    <dsp:sp modelId="{EE62EEB6-39EC-4E07-A932-D02030578EBF}">
      <dsp:nvSpPr>
        <dsp:cNvPr id="0" name=""/>
        <dsp:cNvSpPr/>
      </dsp:nvSpPr>
      <dsp:spPr>
        <a:xfrm>
          <a:off x="2755552" y="511352"/>
          <a:ext cx="1197209" cy="119720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74358D-6803-4876-B5EF-8B7E5742BB44}">
      <dsp:nvSpPr>
        <dsp:cNvPr id="0" name=""/>
        <dsp:cNvSpPr/>
      </dsp:nvSpPr>
      <dsp:spPr>
        <a:xfrm>
          <a:off x="3010695" y="766494"/>
          <a:ext cx="686923" cy="686923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383339-5E73-4C55-9052-774B271C6BDF}">
      <dsp:nvSpPr>
        <dsp:cNvPr id="0" name=""/>
        <dsp:cNvSpPr/>
      </dsp:nvSpPr>
      <dsp:spPr>
        <a:xfrm>
          <a:off x="2372837" y="2081462"/>
          <a:ext cx="196263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100" kern="1200"/>
            <a:t>Vykazuje každá škola, metodik by se měl zaregistrovat a s výkazem pracovat, je to jeho vizitka.</a:t>
          </a:r>
          <a:endParaRPr lang="en-US" sz="1100" kern="1200" dirty="0"/>
        </a:p>
      </dsp:txBody>
      <dsp:txXfrm>
        <a:off x="2372837" y="2081462"/>
        <a:ext cx="1962638" cy="720000"/>
      </dsp:txXfrm>
    </dsp:sp>
    <dsp:sp modelId="{F664BB02-92FC-4E9F-BDCA-C8D0D76D36BD}">
      <dsp:nvSpPr>
        <dsp:cNvPr id="0" name=""/>
        <dsp:cNvSpPr/>
      </dsp:nvSpPr>
      <dsp:spPr>
        <a:xfrm>
          <a:off x="449452" y="3292122"/>
          <a:ext cx="1197209" cy="119720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37695A-79EE-4EDE-8314-384E5B08D5A3}">
      <dsp:nvSpPr>
        <dsp:cNvPr id="0" name=""/>
        <dsp:cNvSpPr/>
      </dsp:nvSpPr>
      <dsp:spPr>
        <a:xfrm>
          <a:off x="704595" y="3547265"/>
          <a:ext cx="686923" cy="686923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87D0C7-F1B2-4100-9749-0168D64BD33E}">
      <dsp:nvSpPr>
        <dsp:cNvPr id="0" name=""/>
        <dsp:cNvSpPr/>
      </dsp:nvSpPr>
      <dsp:spPr>
        <a:xfrm>
          <a:off x="66737" y="4862232"/>
          <a:ext cx="196263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100" kern="1200"/>
            <a:t>Obsahuje i evaulace školního roku </a:t>
          </a:r>
          <a:endParaRPr lang="en-US" sz="1100" kern="1200"/>
        </a:p>
      </dsp:txBody>
      <dsp:txXfrm>
        <a:off x="66737" y="4862232"/>
        <a:ext cx="1962638" cy="720000"/>
      </dsp:txXfrm>
    </dsp:sp>
    <dsp:sp modelId="{A114B671-3F95-4DC7-827F-77853A5DF438}">
      <dsp:nvSpPr>
        <dsp:cNvPr id="0" name=""/>
        <dsp:cNvSpPr/>
      </dsp:nvSpPr>
      <dsp:spPr>
        <a:xfrm>
          <a:off x="2755552" y="3292122"/>
          <a:ext cx="1197209" cy="119720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954B6B-9578-43CE-80C3-5FE50BE7C362}">
      <dsp:nvSpPr>
        <dsp:cNvPr id="0" name=""/>
        <dsp:cNvSpPr/>
      </dsp:nvSpPr>
      <dsp:spPr>
        <a:xfrm>
          <a:off x="3010695" y="3547265"/>
          <a:ext cx="686923" cy="686923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9C647B-FDAB-47AD-BE78-68C5DA69C10A}">
      <dsp:nvSpPr>
        <dsp:cNvPr id="0" name=""/>
        <dsp:cNvSpPr/>
      </dsp:nvSpPr>
      <dsp:spPr>
        <a:xfrm>
          <a:off x="2372837" y="4862232"/>
          <a:ext cx="196263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100" kern="1200" dirty="0">
              <a:hlinkClick xmlns:r="http://schemas.openxmlformats.org/officeDocument/2006/relationships" r:id="rId10"/>
            </a:rPr>
            <a:t>Aktuality (prevence-info.cz)</a:t>
          </a:r>
          <a:endParaRPr lang="en-US" sz="1100" kern="1200" dirty="0"/>
        </a:p>
      </dsp:txBody>
      <dsp:txXfrm>
        <a:off x="2372837" y="4862232"/>
        <a:ext cx="1962638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E12EB-6D03-4045-BD76-2F3337DEB40D}">
      <dsp:nvSpPr>
        <dsp:cNvPr id="0" name=""/>
        <dsp:cNvSpPr/>
      </dsp:nvSpPr>
      <dsp:spPr>
        <a:xfrm>
          <a:off x="0" y="96458"/>
          <a:ext cx="6797675" cy="10568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1" kern="1200" baseline="0" dirty="0"/>
            <a:t>Úleva se sebepoškozováním skutečně přichází,</a:t>
          </a:r>
          <a:endParaRPr lang="en-US" sz="1500" kern="1200" dirty="0"/>
        </a:p>
      </dsp:txBody>
      <dsp:txXfrm>
        <a:off x="51591" y="148049"/>
        <a:ext cx="6694493" cy="953657"/>
      </dsp:txXfrm>
    </dsp:sp>
    <dsp:sp modelId="{8AD90D39-51A9-400A-AB3B-C84D52B0E7FA}">
      <dsp:nvSpPr>
        <dsp:cNvPr id="0" name=""/>
        <dsp:cNvSpPr/>
      </dsp:nvSpPr>
      <dsp:spPr>
        <a:xfrm>
          <a:off x="0" y="1196497"/>
          <a:ext cx="6797675" cy="1056839"/>
        </a:xfrm>
        <a:prstGeom prst="roundRect">
          <a:avLst/>
        </a:prstGeom>
        <a:solidFill>
          <a:schemeClr val="accent2">
            <a:hueOff val="810023"/>
            <a:satOff val="113"/>
            <a:lumOff val="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1" kern="1200"/>
            <a:t>a</a:t>
          </a:r>
          <a:r>
            <a:rPr lang="cs-CZ" sz="1500" b="1" i="1" kern="1200" baseline="0"/>
            <a:t>le je krátkodobá, dočasná.</a:t>
          </a:r>
          <a:r>
            <a:rPr lang="cs-CZ" sz="1500" b="0" i="1" kern="1200" baseline="0"/>
            <a:t> Uvolní nahromaděné napětí, přehluší duševní bolest nebo prázdnotu. </a:t>
          </a:r>
          <a:r>
            <a:rPr lang="cs-CZ" sz="1500" b="1" i="1" kern="1200" baseline="0"/>
            <a:t>Jde</a:t>
          </a:r>
          <a:r>
            <a:rPr lang="cs-CZ" sz="1500" b="0" i="1" kern="1200" baseline="0"/>
            <a:t> o nezdravou a </a:t>
          </a:r>
          <a:r>
            <a:rPr lang="cs-CZ" sz="1500" b="1" i="1" kern="1200" baseline="0"/>
            <a:t>nebezpečnou techniku</a:t>
          </a:r>
          <a:r>
            <a:rPr lang="cs-CZ" sz="1500" b="0" i="1" kern="1200" baseline="0"/>
            <a:t>, jak zvládat potíže a nepříjemné pocity. Nevede k dlouhodobé úlevě, ale nabalují se na ni další potíže, které se stupňují.</a:t>
          </a:r>
          <a:endParaRPr lang="en-US" sz="1500" kern="1200"/>
        </a:p>
      </dsp:txBody>
      <dsp:txXfrm>
        <a:off x="51591" y="1248088"/>
        <a:ext cx="6694493" cy="953657"/>
      </dsp:txXfrm>
    </dsp:sp>
    <dsp:sp modelId="{96C9FB80-14CE-4B4B-809A-1F49CFBDD81C}">
      <dsp:nvSpPr>
        <dsp:cNvPr id="0" name=""/>
        <dsp:cNvSpPr/>
      </dsp:nvSpPr>
      <dsp:spPr>
        <a:xfrm>
          <a:off x="0" y="2296536"/>
          <a:ext cx="6797675" cy="1056839"/>
        </a:xfrm>
        <a:prstGeom prst="roundRect">
          <a:avLst/>
        </a:prstGeom>
        <a:solidFill>
          <a:schemeClr val="accent2">
            <a:hueOff val="1620045"/>
            <a:satOff val="225"/>
            <a:lumOff val="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1" kern="1200" baseline="0"/>
            <a:t>Na </a:t>
          </a:r>
          <a:r>
            <a:rPr lang="cs-CZ" sz="1500" b="1" i="1" kern="1200" baseline="0"/>
            <a:t>sebepoškozování vzniká závislost</a:t>
          </a:r>
          <a:r>
            <a:rPr lang="cs-CZ" sz="1500" b="0" i="1" kern="1200" baseline="0"/>
            <a:t>. Proto je důležité vyhledat pomoc co nejdříve.</a:t>
          </a:r>
          <a:endParaRPr lang="en-US" sz="1500" kern="1200"/>
        </a:p>
      </dsp:txBody>
      <dsp:txXfrm>
        <a:off x="51591" y="2348127"/>
        <a:ext cx="6694493" cy="953657"/>
      </dsp:txXfrm>
    </dsp:sp>
    <dsp:sp modelId="{42BB0A49-0113-44D9-AC58-6E5EF96C51EE}">
      <dsp:nvSpPr>
        <dsp:cNvPr id="0" name=""/>
        <dsp:cNvSpPr/>
      </dsp:nvSpPr>
      <dsp:spPr>
        <a:xfrm>
          <a:off x="0" y="3396575"/>
          <a:ext cx="6797675" cy="1056839"/>
        </a:xfrm>
        <a:prstGeom prst="roundRect">
          <a:avLst/>
        </a:prstGeom>
        <a:solidFill>
          <a:schemeClr val="accent2">
            <a:hueOff val="2430068"/>
            <a:satOff val="338"/>
            <a:lumOff val="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1" kern="1200" baseline="0"/>
            <a:t>Začarovaný kruh:</a:t>
          </a:r>
          <a:r>
            <a:rPr lang="cs-CZ" sz="1500" b="0" i="1" kern="1200" baseline="0"/>
            <a:t> Po ublížení si se dostavují výčitky a pocity viny. Ty vyvolávají chuť si znovu ublížit. Je to začarovaný kruh, ze kterého není vidět cesta ven. Ubližování sobě navíc časem roste a vede k tomu, že se člověk přestává mít rád. Následkem toho se mohou objevit i sebevražedné myšlenky.</a:t>
          </a:r>
          <a:endParaRPr lang="en-US" sz="1500" kern="1200"/>
        </a:p>
      </dsp:txBody>
      <dsp:txXfrm>
        <a:off x="51591" y="3448166"/>
        <a:ext cx="6694493" cy="953657"/>
      </dsp:txXfrm>
    </dsp:sp>
    <dsp:sp modelId="{5CE88436-8FF8-47E3-9A69-597401B77E01}">
      <dsp:nvSpPr>
        <dsp:cNvPr id="0" name=""/>
        <dsp:cNvSpPr/>
      </dsp:nvSpPr>
      <dsp:spPr>
        <a:xfrm>
          <a:off x="0" y="4496614"/>
          <a:ext cx="6797675" cy="1056839"/>
        </a:xfrm>
        <a:prstGeom prst="roundRect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1" kern="1200" baseline="0"/>
            <a:t>Sebepoškozování také přináší komplikace v podobě </a:t>
          </a:r>
          <a:r>
            <a:rPr lang="cs-CZ" sz="1500" b="1" i="1" kern="1200" baseline="0"/>
            <a:t>jizev a zranění</a:t>
          </a:r>
          <a:r>
            <a:rPr lang="cs-CZ" sz="1500" b="0" i="1" kern="1200" baseline="0"/>
            <a:t>, která mohou být větší, než byl původní úmysl nebo se mohou zanítit či jinak zkomplikovat.</a:t>
          </a:r>
          <a:endParaRPr lang="en-US" sz="1500" kern="1200"/>
        </a:p>
      </dsp:txBody>
      <dsp:txXfrm>
        <a:off x="51591" y="4548205"/>
        <a:ext cx="6694493" cy="9536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DDADB0-D3E1-44D7-8B30-DB9FDDF9B798}">
      <dsp:nvSpPr>
        <dsp:cNvPr id="0" name=""/>
        <dsp:cNvSpPr/>
      </dsp:nvSpPr>
      <dsp:spPr>
        <a:xfrm>
          <a:off x="0" y="0"/>
          <a:ext cx="6797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6F4E35-A47B-47FA-8C21-91CAEEE76A21}">
      <dsp:nvSpPr>
        <dsp:cNvPr id="0" name=""/>
        <dsp:cNvSpPr/>
      </dsp:nvSpPr>
      <dsp:spPr>
        <a:xfrm>
          <a:off x="0" y="0"/>
          <a:ext cx="6797675" cy="1412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i="1" kern="1200"/>
            <a:t>co jsou odkláněcí techniky a jejich zásoba</a:t>
          </a:r>
          <a:endParaRPr lang="en-US" sz="2000" kern="1200" dirty="0"/>
        </a:p>
      </dsp:txBody>
      <dsp:txXfrm>
        <a:off x="0" y="0"/>
        <a:ext cx="6797675" cy="1412477"/>
      </dsp:txXfrm>
    </dsp:sp>
    <dsp:sp modelId="{DF36CBBF-F984-4ADA-B7C5-2353525CD16C}">
      <dsp:nvSpPr>
        <dsp:cNvPr id="0" name=""/>
        <dsp:cNvSpPr/>
      </dsp:nvSpPr>
      <dsp:spPr>
        <a:xfrm>
          <a:off x="0" y="1412478"/>
          <a:ext cx="6797675" cy="0"/>
        </a:xfrm>
        <a:prstGeom prst="line">
          <a:avLst/>
        </a:prstGeom>
        <a:solidFill>
          <a:schemeClr val="accent2">
            <a:hueOff val="1080030"/>
            <a:satOff val="150"/>
            <a:lumOff val="131"/>
            <a:alphaOff val="0"/>
          </a:schemeClr>
        </a:solidFill>
        <a:ln w="15875" cap="flat" cmpd="sng" algn="ctr">
          <a:solidFill>
            <a:schemeClr val="accent2">
              <a:hueOff val="1080030"/>
              <a:satOff val="150"/>
              <a:lumOff val="1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E8A517-D6D9-46D9-BB42-304F341912A5}">
      <dsp:nvSpPr>
        <dsp:cNvPr id="0" name=""/>
        <dsp:cNvSpPr/>
      </dsp:nvSpPr>
      <dsp:spPr>
        <a:xfrm>
          <a:off x="0" y="1412477"/>
          <a:ext cx="6797675" cy="1412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i="1" kern="1200"/>
            <a:t>Odkláněcí techniky jsou možnost, jak akutní nutkání „ublížit si“ odvrátit. Nutkání trvá většinou 20 – 30 minut. Po této době začíná slábnout. Překonat tuto kritickou dobu je náročné..</a:t>
          </a:r>
          <a:endParaRPr lang="en-US" sz="2000" b="1" kern="1200" dirty="0"/>
        </a:p>
      </dsp:txBody>
      <dsp:txXfrm>
        <a:off x="0" y="1412477"/>
        <a:ext cx="6797675" cy="1412477"/>
      </dsp:txXfrm>
    </dsp:sp>
    <dsp:sp modelId="{137F02B8-A205-4136-9BC7-636C85822806}">
      <dsp:nvSpPr>
        <dsp:cNvPr id="0" name=""/>
        <dsp:cNvSpPr/>
      </dsp:nvSpPr>
      <dsp:spPr>
        <a:xfrm>
          <a:off x="0" y="2824956"/>
          <a:ext cx="6797675" cy="0"/>
        </a:xfrm>
        <a:prstGeom prst="line">
          <a:avLst/>
        </a:prstGeom>
        <a:solidFill>
          <a:schemeClr val="accent2">
            <a:hueOff val="2160060"/>
            <a:satOff val="301"/>
            <a:lumOff val="261"/>
            <a:alphaOff val="0"/>
          </a:schemeClr>
        </a:solidFill>
        <a:ln w="15875" cap="flat" cmpd="sng" algn="ctr">
          <a:solidFill>
            <a:schemeClr val="accent2">
              <a:hueOff val="2160060"/>
              <a:satOff val="301"/>
              <a:lumOff val="2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2BB0E-1A02-4234-AC31-8CBBF31465A1}">
      <dsp:nvSpPr>
        <dsp:cNvPr id="0" name=""/>
        <dsp:cNvSpPr/>
      </dsp:nvSpPr>
      <dsp:spPr>
        <a:xfrm>
          <a:off x="0" y="2824955"/>
          <a:ext cx="6797675" cy="1412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i="1" kern="1200"/>
            <a:t>Připomínáme, že celková úzdrava však spočívá v procesu hledání příčin a postupné změně nejlépe v psychoterapeutickém procesu.</a:t>
          </a:r>
          <a:endParaRPr lang="en-US" sz="2000" kern="1200"/>
        </a:p>
      </dsp:txBody>
      <dsp:txXfrm>
        <a:off x="0" y="2824955"/>
        <a:ext cx="6797675" cy="1412477"/>
      </dsp:txXfrm>
    </dsp:sp>
    <dsp:sp modelId="{FB61B723-9081-438E-ACC4-85A7D429C7E1}">
      <dsp:nvSpPr>
        <dsp:cNvPr id="0" name=""/>
        <dsp:cNvSpPr/>
      </dsp:nvSpPr>
      <dsp:spPr>
        <a:xfrm>
          <a:off x="0" y="4237434"/>
          <a:ext cx="6797675" cy="0"/>
        </a:xfrm>
        <a:prstGeom prst="line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accent2">
              <a:hueOff val="3240090"/>
              <a:satOff val="451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6DF829-C08D-45C6-BC36-E91FA6D2F997}">
      <dsp:nvSpPr>
        <dsp:cNvPr id="0" name=""/>
        <dsp:cNvSpPr/>
      </dsp:nvSpPr>
      <dsp:spPr>
        <a:xfrm>
          <a:off x="0" y="4237433"/>
          <a:ext cx="6797675" cy="1412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i="1" kern="1200"/>
            <a:t>Cílem zůstává dobu dvaceti minut naplnit jinou činností. Nebo činnostmi. Pomáhá zapojit tělo i mysl.</a:t>
          </a:r>
          <a:endParaRPr lang="en-US" sz="2000" b="1" kern="1200"/>
        </a:p>
      </dsp:txBody>
      <dsp:txXfrm>
        <a:off x="0" y="4237433"/>
        <a:ext cx="6797675" cy="14124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5273B-7DDA-43B6-9EA8-E16FFF1EC075}">
      <dsp:nvSpPr>
        <dsp:cNvPr id="0" name=""/>
        <dsp:cNvSpPr/>
      </dsp:nvSpPr>
      <dsp:spPr>
        <a:xfrm>
          <a:off x="0" y="93060"/>
          <a:ext cx="6797675" cy="10328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i="0" kern="1200"/>
            <a:t>Práce s dechem – dýchání „do čtverce"</a:t>
          </a:r>
          <a:endParaRPr lang="en-US" sz="2600" kern="1200"/>
        </a:p>
      </dsp:txBody>
      <dsp:txXfrm>
        <a:off x="50420" y="143480"/>
        <a:ext cx="6696835" cy="932014"/>
      </dsp:txXfrm>
    </dsp:sp>
    <dsp:sp modelId="{183EB692-5B64-4DB6-B1C7-74E0820F35B1}">
      <dsp:nvSpPr>
        <dsp:cNvPr id="0" name=""/>
        <dsp:cNvSpPr/>
      </dsp:nvSpPr>
      <dsp:spPr>
        <a:xfrm>
          <a:off x="0" y="1200794"/>
          <a:ext cx="6797675" cy="1032854"/>
        </a:xfrm>
        <a:prstGeom prst="roundRect">
          <a:avLst/>
        </a:prstGeom>
        <a:solidFill>
          <a:schemeClr val="accent2">
            <a:hueOff val="810023"/>
            <a:satOff val="113"/>
            <a:lumOff val="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i="0" kern="1200"/>
            <a:t>Posaď se a opři si záda, nohy pevně na zem.</a:t>
          </a:r>
          <a:endParaRPr lang="en-US" sz="2600" kern="1200"/>
        </a:p>
      </dsp:txBody>
      <dsp:txXfrm>
        <a:off x="50420" y="1251214"/>
        <a:ext cx="6696835" cy="932014"/>
      </dsp:txXfrm>
    </dsp:sp>
    <dsp:sp modelId="{B1B91376-F414-4EF4-A4D8-78740443EA13}">
      <dsp:nvSpPr>
        <dsp:cNvPr id="0" name=""/>
        <dsp:cNvSpPr/>
      </dsp:nvSpPr>
      <dsp:spPr>
        <a:xfrm>
          <a:off x="0" y="2308528"/>
          <a:ext cx="6797675" cy="1032854"/>
        </a:xfrm>
        <a:prstGeom prst="roundRect">
          <a:avLst/>
        </a:prstGeom>
        <a:solidFill>
          <a:schemeClr val="accent2">
            <a:hueOff val="1620045"/>
            <a:satOff val="225"/>
            <a:lumOff val="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i="0" kern="1200"/>
            <a:t>Výdech, chvilku počkej a znovu se nadechni až budeš chtít.</a:t>
          </a:r>
          <a:endParaRPr lang="en-US" sz="2600" kern="1200"/>
        </a:p>
      </dsp:txBody>
      <dsp:txXfrm>
        <a:off x="50420" y="2358948"/>
        <a:ext cx="6696835" cy="932014"/>
      </dsp:txXfrm>
    </dsp:sp>
    <dsp:sp modelId="{87C964EB-3573-4CCF-BE35-46D47F940D73}">
      <dsp:nvSpPr>
        <dsp:cNvPr id="0" name=""/>
        <dsp:cNvSpPr/>
      </dsp:nvSpPr>
      <dsp:spPr>
        <a:xfrm>
          <a:off x="0" y="3416263"/>
          <a:ext cx="6797675" cy="1032854"/>
        </a:xfrm>
        <a:prstGeom prst="roundRect">
          <a:avLst/>
        </a:prstGeom>
        <a:solidFill>
          <a:schemeClr val="accent2">
            <a:hueOff val="2430068"/>
            <a:satOff val="338"/>
            <a:lumOff val="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i="0" kern="1200"/>
            <a:t>Nádech, chvilku počkej a vydechni po chvilce.</a:t>
          </a:r>
          <a:endParaRPr lang="en-US" sz="2600" kern="1200"/>
        </a:p>
      </dsp:txBody>
      <dsp:txXfrm>
        <a:off x="50420" y="3466683"/>
        <a:ext cx="6696835" cy="932014"/>
      </dsp:txXfrm>
    </dsp:sp>
    <dsp:sp modelId="{EC63BDD9-40A5-45DF-9034-94E10601C8EE}">
      <dsp:nvSpPr>
        <dsp:cNvPr id="0" name=""/>
        <dsp:cNvSpPr/>
      </dsp:nvSpPr>
      <dsp:spPr>
        <a:xfrm>
          <a:off x="0" y="4523997"/>
          <a:ext cx="6797675" cy="1032854"/>
        </a:xfrm>
        <a:prstGeom prst="roundRect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i="0" kern="1200"/>
            <a:t>Proces opakuj dokud je potřeba.</a:t>
          </a:r>
          <a:endParaRPr lang="en-US" sz="2600" kern="1200"/>
        </a:p>
      </dsp:txBody>
      <dsp:txXfrm>
        <a:off x="50420" y="4574417"/>
        <a:ext cx="6696835" cy="9320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7F603-3D49-4F33-A55A-53A6E3577E21}">
      <dsp:nvSpPr>
        <dsp:cNvPr id="0" name=""/>
        <dsp:cNvSpPr/>
      </dsp:nvSpPr>
      <dsp:spPr>
        <a:xfrm>
          <a:off x="0" y="0"/>
          <a:ext cx="8046720" cy="8329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/>
            <a:t>Bouchej do polštáře</a:t>
          </a:r>
          <a:r>
            <a:rPr lang="cs-CZ" sz="1500" b="0" i="0" kern="1200"/>
            <a:t>. Udeř do něj pětkrát a na chvíli se zastav, zamysli se, co to s tebou dělá a vnímej, zda hněv ustupuje nebo ne. V případě potřeby to údery zopakuj, počítej je.</a:t>
          </a:r>
          <a:endParaRPr lang="en-US" sz="1500" kern="1200"/>
        </a:p>
      </dsp:txBody>
      <dsp:txXfrm>
        <a:off x="24396" y="24396"/>
        <a:ext cx="7077531" cy="784145"/>
      </dsp:txXfrm>
    </dsp:sp>
    <dsp:sp modelId="{73304EF9-72FA-4CFB-95A5-1C7198822C43}">
      <dsp:nvSpPr>
        <dsp:cNvPr id="0" name=""/>
        <dsp:cNvSpPr/>
      </dsp:nvSpPr>
      <dsp:spPr>
        <a:xfrm>
          <a:off x="673912" y="984380"/>
          <a:ext cx="8046720" cy="832937"/>
        </a:xfrm>
        <a:prstGeom prst="roundRect">
          <a:avLst>
            <a:gd name="adj" fmla="val 10000"/>
          </a:avLst>
        </a:prstGeom>
        <a:solidFill>
          <a:schemeClr val="accent2">
            <a:hueOff val="1080030"/>
            <a:satOff val="150"/>
            <a:lumOff val="1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/>
            <a:t>Dupej</a:t>
          </a:r>
          <a:r>
            <a:rPr lang="cs-CZ" sz="1500" b="0" i="0" kern="1200"/>
            <a:t>. Koukni se na hodinky a vyměř si pro dupání konkrétní čas. Můžeš dupat 30 vteřin, nebo třeba i minutu. Vydupej hněv z nohou pryč do podlahy pod sebou a nechej jej odejít. Pokud to nestačí, dupání opakuj, dokud není nutkání menší.</a:t>
          </a:r>
          <a:endParaRPr lang="en-US" sz="1500" kern="1200"/>
        </a:p>
      </dsp:txBody>
      <dsp:txXfrm>
        <a:off x="698308" y="1008776"/>
        <a:ext cx="6782605" cy="784145"/>
      </dsp:txXfrm>
    </dsp:sp>
    <dsp:sp modelId="{44E40212-8C0F-4024-8559-04880AEF7DF2}">
      <dsp:nvSpPr>
        <dsp:cNvPr id="0" name=""/>
        <dsp:cNvSpPr/>
      </dsp:nvSpPr>
      <dsp:spPr>
        <a:xfrm>
          <a:off x="1337767" y="1968761"/>
          <a:ext cx="8046720" cy="832937"/>
        </a:xfrm>
        <a:prstGeom prst="roundRect">
          <a:avLst>
            <a:gd name="adj" fmla="val 10000"/>
          </a:avLst>
        </a:prstGeom>
        <a:solidFill>
          <a:schemeClr val="accent2">
            <a:hueOff val="2160060"/>
            <a:satOff val="301"/>
            <a:lumOff val="2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/>
            <a:t>Zlom klacek</a:t>
          </a:r>
          <a:r>
            <a:rPr lang="cs-CZ" sz="1500" b="0" i="0" kern="1200"/>
            <a:t>. Nejsi venku a klacek nemáš? Nevadí! Najdi něco, co můžeš rozlámat i doma a nebude to velká škoda. Třeba tužka. A pokud jednu zlomíš snadno, obuj se do toho a zlom dvě najednou. Vnímej, jaké pocity se dostavují.</a:t>
          </a:r>
          <a:endParaRPr lang="en-US" sz="1500" kern="1200"/>
        </a:p>
      </dsp:txBody>
      <dsp:txXfrm>
        <a:off x="1362163" y="1993157"/>
        <a:ext cx="6792664" cy="784145"/>
      </dsp:txXfrm>
    </dsp:sp>
    <dsp:sp modelId="{BA8F6AF1-F111-4DD5-96DC-CF17B12EA54D}">
      <dsp:nvSpPr>
        <dsp:cNvPr id="0" name=""/>
        <dsp:cNvSpPr/>
      </dsp:nvSpPr>
      <dsp:spPr>
        <a:xfrm>
          <a:off x="2011680" y="2953142"/>
          <a:ext cx="8046720" cy="832937"/>
        </a:xfrm>
        <a:prstGeom prst="roundRect">
          <a:avLst>
            <a:gd name="adj" fmla="val 10000"/>
          </a:avLst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/>
            <a:t>Trhej</a:t>
          </a:r>
          <a:r>
            <a:rPr lang="cs-CZ" sz="1500" b="0" i="0" kern="1200"/>
            <a:t>. Vezmi si staré noviny nebo papír a roztrhej ho na kousky. Můžeš si u toho i počítat, na kolik kusů takový papír rozcupuješ.</a:t>
          </a:r>
          <a:endParaRPr lang="en-US" sz="1500" kern="1200"/>
        </a:p>
      </dsp:txBody>
      <dsp:txXfrm>
        <a:off x="2036076" y="2977538"/>
        <a:ext cx="6782605" cy="784145"/>
      </dsp:txXfrm>
    </dsp:sp>
    <dsp:sp modelId="{756FDB8A-3C97-4E8F-A02A-63E2DF0B0367}">
      <dsp:nvSpPr>
        <dsp:cNvPr id="0" name=""/>
        <dsp:cNvSpPr/>
      </dsp:nvSpPr>
      <dsp:spPr>
        <a:xfrm>
          <a:off x="7505310" y="637954"/>
          <a:ext cx="541409" cy="54140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7627127" y="637954"/>
        <a:ext cx="297775" cy="407410"/>
      </dsp:txXfrm>
    </dsp:sp>
    <dsp:sp modelId="{D5AA52C9-F2AA-4C90-9DBF-5B8010FA0483}">
      <dsp:nvSpPr>
        <dsp:cNvPr id="0" name=""/>
        <dsp:cNvSpPr/>
      </dsp:nvSpPr>
      <dsp:spPr>
        <a:xfrm>
          <a:off x="8179223" y="1622335"/>
          <a:ext cx="541409" cy="54140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130152"/>
            <a:satOff val="422"/>
            <a:lumOff val="53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1130152"/>
              <a:satOff val="422"/>
              <a:lumOff val="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301040" y="1622335"/>
        <a:ext cx="297775" cy="407410"/>
      </dsp:txXfrm>
    </dsp:sp>
    <dsp:sp modelId="{A1EB8FC7-B121-4C8C-AE54-039F3BE3050E}">
      <dsp:nvSpPr>
        <dsp:cNvPr id="0" name=""/>
        <dsp:cNvSpPr/>
      </dsp:nvSpPr>
      <dsp:spPr>
        <a:xfrm>
          <a:off x="8843077" y="2606716"/>
          <a:ext cx="541409" cy="54140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2260305"/>
            <a:satOff val="843"/>
            <a:lumOff val="106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2260305"/>
              <a:satOff val="843"/>
              <a:lumOff val="1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964894" y="2606716"/>
        <a:ext cx="297775" cy="4074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5DA64-62BD-456A-B096-C0E37D0F228C}">
      <dsp:nvSpPr>
        <dsp:cNvPr id="0" name=""/>
        <dsp:cNvSpPr/>
      </dsp:nvSpPr>
      <dsp:spPr>
        <a:xfrm>
          <a:off x="0" y="0"/>
          <a:ext cx="7744967" cy="6814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i="0" kern="1200"/>
            <a:t>Něčím hoď</a:t>
          </a:r>
          <a:r>
            <a:rPr lang="cs-CZ" sz="1200" b="0" i="0" kern="1200"/>
            <a:t>. Vyber věc, kterou neponičíš okolí. Může to být například oblečení či prázdná plastová láhev. Silou ji odhoď, klidně si u toho i zakřič.</a:t>
          </a:r>
          <a:endParaRPr lang="en-US" sz="1200" kern="1200"/>
        </a:p>
      </dsp:txBody>
      <dsp:txXfrm>
        <a:off x="19960" y="19960"/>
        <a:ext cx="6929848" cy="641574"/>
      </dsp:txXfrm>
    </dsp:sp>
    <dsp:sp modelId="{4AC05F95-B45C-46DB-8E79-ACEAB37001EE}">
      <dsp:nvSpPr>
        <dsp:cNvPr id="0" name=""/>
        <dsp:cNvSpPr/>
      </dsp:nvSpPr>
      <dsp:spPr>
        <a:xfrm>
          <a:off x="578358" y="776146"/>
          <a:ext cx="7744967" cy="681494"/>
        </a:xfrm>
        <a:prstGeom prst="roundRect">
          <a:avLst>
            <a:gd name="adj" fmla="val 10000"/>
          </a:avLst>
        </a:prstGeom>
        <a:solidFill>
          <a:schemeClr val="accent2">
            <a:hueOff val="810023"/>
            <a:satOff val="113"/>
            <a:lumOff val="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i="0" kern="1200"/>
            <a:t>Ubliž předmětu</a:t>
          </a:r>
          <a:r>
            <a:rPr lang="cs-CZ" sz="1200" b="0" i="0" kern="1200"/>
            <a:t>. Někomu pomůže, když ublíží hadrové panence nebo jinému neživému předmětu. Může se jednat třeba i o nákres postavy, na který pak vyznačíme, kde bychom si v tu chvíli rádi ublížili. Na chvíli se tím zaměstnáme, vložíme do toho svůj vztek a zároveň nikoho nezraníme.</a:t>
          </a:r>
          <a:endParaRPr lang="en-US" sz="1200" kern="1200"/>
        </a:p>
      </dsp:txBody>
      <dsp:txXfrm>
        <a:off x="598318" y="796106"/>
        <a:ext cx="6683718" cy="641574"/>
      </dsp:txXfrm>
    </dsp:sp>
    <dsp:sp modelId="{AF003F29-2353-4EE0-860B-AAAACBB2D7BC}">
      <dsp:nvSpPr>
        <dsp:cNvPr id="0" name=""/>
        <dsp:cNvSpPr/>
      </dsp:nvSpPr>
      <dsp:spPr>
        <a:xfrm>
          <a:off x="1156716" y="1552292"/>
          <a:ext cx="7744967" cy="681494"/>
        </a:xfrm>
        <a:prstGeom prst="roundRect">
          <a:avLst>
            <a:gd name="adj" fmla="val 10000"/>
          </a:avLst>
        </a:prstGeom>
        <a:solidFill>
          <a:schemeClr val="accent2">
            <a:hueOff val="1620045"/>
            <a:satOff val="225"/>
            <a:lumOff val="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i="0" kern="1200"/>
            <a:t>Pusť si</a:t>
          </a:r>
          <a:r>
            <a:rPr lang="cs-CZ" sz="1200" b="0" i="0" kern="1200"/>
            <a:t> dynamickou </a:t>
          </a:r>
          <a:r>
            <a:rPr lang="cs-CZ" sz="1200" b="1" i="0" kern="1200"/>
            <a:t>hudbu a tancuj</a:t>
          </a:r>
          <a:r>
            <a:rPr lang="cs-CZ" sz="1200" b="0" i="0" kern="1200"/>
            <a:t>. Dostaň ze sebe svůj neklid pohybem. Když písnička skončí, vydýchej se a zjisti, jak na tom jsi. Potřebuješ ještě víc? Zatanči si na další song a zase prozkoumej, co se s tebou děje.</a:t>
          </a:r>
          <a:endParaRPr lang="en-US" sz="1200" kern="1200"/>
        </a:p>
      </dsp:txBody>
      <dsp:txXfrm>
        <a:off x="1176676" y="1572252"/>
        <a:ext cx="6683718" cy="641574"/>
      </dsp:txXfrm>
    </dsp:sp>
    <dsp:sp modelId="{A7316906-C96D-4F51-9F66-B0585E1F66B5}">
      <dsp:nvSpPr>
        <dsp:cNvPr id="0" name=""/>
        <dsp:cNvSpPr/>
      </dsp:nvSpPr>
      <dsp:spPr>
        <a:xfrm>
          <a:off x="1735073" y="2328439"/>
          <a:ext cx="7744967" cy="681494"/>
        </a:xfrm>
        <a:prstGeom prst="roundRect">
          <a:avLst>
            <a:gd name="adj" fmla="val 10000"/>
          </a:avLst>
        </a:prstGeom>
        <a:solidFill>
          <a:schemeClr val="accent2">
            <a:hueOff val="2430068"/>
            <a:satOff val="338"/>
            <a:lumOff val="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i="0" kern="1200"/>
            <a:t>Hýbej se</a:t>
          </a:r>
          <a:r>
            <a:rPr lang="cs-CZ" sz="1200" b="0" i="0" kern="1200"/>
            <a:t>. Krom tance můžeš využít i jakoukoliv jinou fyzickou aktivitu. Pokud budeš venku, proběhni se nebo dělej dřepy.</a:t>
          </a:r>
          <a:endParaRPr lang="en-US" sz="1200" kern="1200"/>
        </a:p>
      </dsp:txBody>
      <dsp:txXfrm>
        <a:off x="1755033" y="2348399"/>
        <a:ext cx="6683718" cy="641574"/>
      </dsp:txXfrm>
    </dsp:sp>
    <dsp:sp modelId="{E7366D3F-28E5-4ADA-99A7-78942816FF7C}">
      <dsp:nvSpPr>
        <dsp:cNvPr id="0" name=""/>
        <dsp:cNvSpPr/>
      </dsp:nvSpPr>
      <dsp:spPr>
        <a:xfrm>
          <a:off x="2313432" y="3104585"/>
          <a:ext cx="7744967" cy="681494"/>
        </a:xfrm>
        <a:prstGeom prst="roundRect">
          <a:avLst>
            <a:gd name="adj" fmla="val 10000"/>
          </a:avLst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0" i="0" kern="1200" dirty="0"/>
            <a:t>Doma se zase můžeš </a:t>
          </a:r>
          <a:r>
            <a:rPr lang="cs-CZ" sz="1200" b="1" i="0" kern="1200" dirty="0"/>
            <a:t>pustit do uklízení</a:t>
          </a:r>
          <a:r>
            <a:rPr lang="cs-CZ" sz="1200" b="0" i="0" kern="1200" dirty="0"/>
            <a:t>. Dobrý je úklid něčeho, co nemáme rádi. Třeba přeskládání hrnců ve skříni nebo drhnutí vany.</a:t>
          </a:r>
          <a:endParaRPr lang="en-US" sz="1200" kern="1200" dirty="0"/>
        </a:p>
      </dsp:txBody>
      <dsp:txXfrm>
        <a:off x="2333392" y="3124545"/>
        <a:ext cx="6683718" cy="641574"/>
      </dsp:txXfrm>
    </dsp:sp>
    <dsp:sp modelId="{B93F1487-DCA6-47D1-B107-821009797866}">
      <dsp:nvSpPr>
        <dsp:cNvPr id="0" name=""/>
        <dsp:cNvSpPr/>
      </dsp:nvSpPr>
      <dsp:spPr>
        <a:xfrm>
          <a:off x="7301996" y="497869"/>
          <a:ext cx="442971" cy="44297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401664" y="497869"/>
        <a:ext cx="243635" cy="333336"/>
      </dsp:txXfrm>
    </dsp:sp>
    <dsp:sp modelId="{5DB7F580-2B4B-4E81-9848-1AE7EC6FC9FB}">
      <dsp:nvSpPr>
        <dsp:cNvPr id="0" name=""/>
        <dsp:cNvSpPr/>
      </dsp:nvSpPr>
      <dsp:spPr>
        <a:xfrm>
          <a:off x="7880354" y="1274015"/>
          <a:ext cx="442971" cy="44297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753435"/>
            <a:satOff val="281"/>
            <a:lumOff val="35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753435"/>
              <a:satOff val="281"/>
              <a:lumOff val="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980022" y="1274015"/>
        <a:ext cx="243635" cy="333336"/>
      </dsp:txXfrm>
    </dsp:sp>
    <dsp:sp modelId="{C0FA9F4D-5CD9-480C-991F-ECD5C2FD1337}">
      <dsp:nvSpPr>
        <dsp:cNvPr id="0" name=""/>
        <dsp:cNvSpPr/>
      </dsp:nvSpPr>
      <dsp:spPr>
        <a:xfrm>
          <a:off x="8458712" y="2038804"/>
          <a:ext cx="442971" cy="44297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506870"/>
            <a:satOff val="562"/>
            <a:lumOff val="71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1506870"/>
              <a:satOff val="562"/>
              <a:lumOff val="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558380" y="2038804"/>
        <a:ext cx="243635" cy="333336"/>
      </dsp:txXfrm>
    </dsp:sp>
    <dsp:sp modelId="{EECF01BD-7386-4E42-ADD1-15E1EA783580}">
      <dsp:nvSpPr>
        <dsp:cNvPr id="0" name=""/>
        <dsp:cNvSpPr/>
      </dsp:nvSpPr>
      <dsp:spPr>
        <a:xfrm>
          <a:off x="9037070" y="2822522"/>
          <a:ext cx="442971" cy="44297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2260305"/>
            <a:satOff val="843"/>
            <a:lumOff val="106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2260305"/>
              <a:satOff val="843"/>
              <a:lumOff val="1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9136738" y="2822522"/>
        <a:ext cx="243635" cy="33333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25EFA-BFA8-43AF-BFDA-82CDA15818FE}">
      <dsp:nvSpPr>
        <dsp:cNvPr id="0" name=""/>
        <dsp:cNvSpPr/>
      </dsp:nvSpPr>
      <dsp:spPr>
        <a:xfrm>
          <a:off x="377190" y="3160"/>
          <a:ext cx="2907506" cy="17445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i="0" kern="1200"/>
            <a:t>Dopřej si </a:t>
          </a:r>
          <a:r>
            <a:rPr lang="cs-CZ" sz="1600" b="1" i="0" kern="1200"/>
            <a:t>teplou koupel</a:t>
          </a:r>
          <a:r>
            <a:rPr lang="cs-CZ" sz="1600" b="0" i="0" kern="1200"/>
            <a:t>. Vyber si přísadu, která ti dělá dobře (pěna, koupelová sůl) a vnímej teplo a další příjemné tělesné pocity.</a:t>
          </a:r>
          <a:endParaRPr lang="en-US" sz="1600" kern="1200"/>
        </a:p>
      </dsp:txBody>
      <dsp:txXfrm>
        <a:off x="377190" y="3160"/>
        <a:ext cx="2907506" cy="1744503"/>
      </dsp:txXfrm>
    </dsp:sp>
    <dsp:sp modelId="{95E607AA-1A16-4F7D-AF31-6955B4CBC229}">
      <dsp:nvSpPr>
        <dsp:cNvPr id="0" name=""/>
        <dsp:cNvSpPr/>
      </dsp:nvSpPr>
      <dsp:spPr>
        <a:xfrm>
          <a:off x="3575446" y="3160"/>
          <a:ext cx="2907506" cy="17445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i="0" kern="1200"/>
            <a:t>Zalez si do postele</a:t>
          </a:r>
          <a:r>
            <a:rPr lang="cs-CZ" sz="1600" b="0" i="0" kern="1200"/>
            <a:t> s příjemnou knížkou </a:t>
          </a:r>
          <a:r>
            <a:rPr lang="cs-CZ" sz="1600" b="1" i="0" kern="1200"/>
            <a:t>a odpočívej</a:t>
          </a:r>
          <a:r>
            <a:rPr lang="cs-CZ" sz="1600" b="0" i="0" kern="1200"/>
            <a:t>. Můžeš se i chvíli zamyslet nad výběrem vhodné knihy či povídky, kterou máš rád/a a při čtení se cítíš fajn.</a:t>
          </a:r>
          <a:endParaRPr lang="en-US" sz="1600" kern="1200"/>
        </a:p>
      </dsp:txBody>
      <dsp:txXfrm>
        <a:off x="3575446" y="3160"/>
        <a:ext cx="2907506" cy="1744503"/>
      </dsp:txXfrm>
    </dsp:sp>
    <dsp:sp modelId="{4B0F733F-3CB9-4972-9895-102D1B5DEA92}">
      <dsp:nvSpPr>
        <dsp:cNvPr id="0" name=""/>
        <dsp:cNvSpPr/>
      </dsp:nvSpPr>
      <dsp:spPr>
        <a:xfrm>
          <a:off x="6773703" y="3160"/>
          <a:ext cx="2907506" cy="174450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i="0" kern="1200"/>
            <a:t>Pusť si</a:t>
          </a:r>
          <a:r>
            <a:rPr lang="cs-CZ" sz="1600" b="0" i="0" kern="1200"/>
            <a:t> uklidňující </a:t>
          </a:r>
          <a:r>
            <a:rPr lang="cs-CZ" sz="1600" b="1" i="0" kern="1200"/>
            <a:t>hudbu</a:t>
          </a:r>
          <a:r>
            <a:rPr lang="cs-CZ" sz="1600" b="0" i="0" kern="1200"/>
            <a:t>. Můžeš se i zamyslet nad playlistem a sestavit si takový, který budeš mít po ruce vždy, když ti nebude dobře. Tuto aktivitu si můžeš připravit předem.</a:t>
          </a:r>
          <a:endParaRPr lang="en-US" sz="1600" kern="1200"/>
        </a:p>
      </dsp:txBody>
      <dsp:txXfrm>
        <a:off x="6773703" y="3160"/>
        <a:ext cx="2907506" cy="1744503"/>
      </dsp:txXfrm>
    </dsp:sp>
    <dsp:sp modelId="{7D17144D-2F30-46CD-ACC2-8921F54D79A7}">
      <dsp:nvSpPr>
        <dsp:cNvPr id="0" name=""/>
        <dsp:cNvSpPr/>
      </dsp:nvSpPr>
      <dsp:spPr>
        <a:xfrm>
          <a:off x="377190" y="2038415"/>
          <a:ext cx="2907506" cy="17445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i="0" kern="1200"/>
            <a:t>Namaž se krémem</a:t>
          </a:r>
          <a:r>
            <a:rPr lang="cs-CZ" sz="1600" b="0" i="0" kern="1200"/>
            <a:t>. Nejprve si můžeš potírat ta místa, kde by sis v tu chvíli rád/a ublížil/a. Postupně můžeš namazat celé tělo, všímat si, jak se mast vpíjí do kůže, jestli je ti to příjemné, jakou vůni krém má.</a:t>
          </a:r>
          <a:endParaRPr lang="en-US" sz="1600" kern="1200"/>
        </a:p>
      </dsp:txBody>
      <dsp:txXfrm>
        <a:off x="377190" y="2038415"/>
        <a:ext cx="2907506" cy="1744503"/>
      </dsp:txXfrm>
    </dsp:sp>
    <dsp:sp modelId="{2FC8A0E7-4F8B-4C53-A9C3-065BCA35656E}">
      <dsp:nvSpPr>
        <dsp:cNvPr id="0" name=""/>
        <dsp:cNvSpPr/>
      </dsp:nvSpPr>
      <dsp:spPr>
        <a:xfrm>
          <a:off x="3575446" y="2038415"/>
          <a:ext cx="2907506" cy="17445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i="0" kern="1200"/>
            <a:t>Připrav si jídlo</a:t>
          </a:r>
          <a:r>
            <a:rPr lang="cs-CZ" sz="1600" b="0" i="0" kern="1200"/>
            <a:t>, které máš rád/a. Nespěchej. Hezky si vše naservíruj na talíř tak, aby se ti to líbilo. Pak se pusť pomalu do jídla.</a:t>
          </a:r>
          <a:endParaRPr lang="en-US" sz="1600" kern="1200"/>
        </a:p>
      </dsp:txBody>
      <dsp:txXfrm>
        <a:off x="3575446" y="2038415"/>
        <a:ext cx="2907506" cy="1744503"/>
      </dsp:txXfrm>
    </dsp:sp>
    <dsp:sp modelId="{BB121681-877C-41A4-8340-6D9B4DBBA51D}">
      <dsp:nvSpPr>
        <dsp:cNvPr id="0" name=""/>
        <dsp:cNvSpPr/>
      </dsp:nvSpPr>
      <dsp:spPr>
        <a:xfrm>
          <a:off x="6773703" y="2038415"/>
          <a:ext cx="2907506" cy="17445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i="0" kern="1200"/>
            <a:t>Zavolej kamarádovi nebo kamarádce</a:t>
          </a:r>
          <a:r>
            <a:rPr lang="cs-CZ" sz="1600" b="0" i="0" kern="1200"/>
            <a:t> a popovídej si o něčem příjemném.</a:t>
          </a:r>
          <a:endParaRPr lang="en-US" sz="1600" kern="1200"/>
        </a:p>
      </dsp:txBody>
      <dsp:txXfrm>
        <a:off x="6773703" y="2038415"/>
        <a:ext cx="2907506" cy="17445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4D82FC-85C8-4993-89E1-A04E2D171487}">
      <dsp:nvSpPr>
        <dsp:cNvPr id="0" name=""/>
        <dsp:cNvSpPr/>
      </dsp:nvSpPr>
      <dsp:spPr>
        <a:xfrm>
          <a:off x="0" y="0"/>
          <a:ext cx="8046720" cy="8329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i="0" kern="1200" dirty="0"/>
            <a:t>Můžeš vzít</a:t>
          </a:r>
          <a:r>
            <a:rPr lang="cs-CZ" sz="1400" b="0" i="0" kern="1200" dirty="0"/>
            <a:t> z mrazáku </a:t>
          </a:r>
          <a:r>
            <a:rPr lang="cs-CZ" sz="1400" b="1" i="0" kern="1200" dirty="0"/>
            <a:t>kostku ledu a přejíždět si jí po kůži</a:t>
          </a:r>
          <a:r>
            <a:rPr lang="cs-CZ" sz="1400" b="0" i="0" kern="1200" dirty="0"/>
            <a:t> na místech, kde máš chuť se říznout. Přejížděj sem a tam, nenechávej kostku příliš dlouho na jednom místě. Jde o to pocítit intenzivní vjem chladu, cílem není omrzlina.</a:t>
          </a:r>
          <a:endParaRPr lang="en-US" sz="1400" kern="1200" dirty="0"/>
        </a:p>
      </dsp:txBody>
      <dsp:txXfrm>
        <a:off x="24396" y="24396"/>
        <a:ext cx="7077531" cy="784145"/>
      </dsp:txXfrm>
    </dsp:sp>
    <dsp:sp modelId="{58FAF6CB-10F4-4D77-AFC3-0805258C8B43}">
      <dsp:nvSpPr>
        <dsp:cNvPr id="0" name=""/>
        <dsp:cNvSpPr/>
      </dsp:nvSpPr>
      <dsp:spPr>
        <a:xfrm>
          <a:off x="673912" y="984380"/>
          <a:ext cx="8046720" cy="8329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i="0" kern="1200"/>
            <a:t>Čichni si k něčemu aromatickému</a:t>
          </a:r>
          <a:r>
            <a:rPr lang="cs-CZ" sz="1400" b="0" i="0" kern="1200"/>
            <a:t>. Rozkroj citron či limetku a přičichni. Můžeš si i líznout. Najdi krabici s kořením a očichej jednotlivé sáčky. Můžeš to udělat i poslepu a hádat, které koření je které.</a:t>
          </a:r>
          <a:endParaRPr lang="en-US" sz="1400" kern="1200"/>
        </a:p>
      </dsp:txBody>
      <dsp:txXfrm>
        <a:off x="698308" y="1008776"/>
        <a:ext cx="6782605" cy="784145"/>
      </dsp:txXfrm>
    </dsp:sp>
    <dsp:sp modelId="{058EC171-0815-4130-B0CC-0D704157F66F}">
      <dsp:nvSpPr>
        <dsp:cNvPr id="0" name=""/>
        <dsp:cNvSpPr/>
      </dsp:nvSpPr>
      <dsp:spPr>
        <a:xfrm>
          <a:off x="1337767" y="1968761"/>
          <a:ext cx="8046720" cy="8329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i="0" kern="1200"/>
            <a:t>Soustřeď se na svůj dech</a:t>
          </a:r>
          <a:r>
            <a:rPr lang="cs-CZ" sz="1400" b="0" i="0" kern="1200"/>
            <a:t>. Přilož ruku na hrudník a pětkrát se do něj nadechni. Pozoruj, jak se ruka zvedá. Pak totéž zopakuj s břichem. A dovedeš se nadechnout i do beder? Přilož ruce i na ně a zkus to. Pak můžeš celý postup zopakovat.</a:t>
          </a:r>
          <a:endParaRPr lang="en-US" sz="1400" kern="1200"/>
        </a:p>
      </dsp:txBody>
      <dsp:txXfrm>
        <a:off x="1362163" y="1993157"/>
        <a:ext cx="6792664" cy="784145"/>
      </dsp:txXfrm>
    </dsp:sp>
    <dsp:sp modelId="{CA7A33B9-8A9D-4CE3-9392-00C5F67CD106}">
      <dsp:nvSpPr>
        <dsp:cNvPr id="0" name=""/>
        <dsp:cNvSpPr/>
      </dsp:nvSpPr>
      <dsp:spPr>
        <a:xfrm>
          <a:off x="2011680" y="2953142"/>
          <a:ext cx="8046720" cy="8329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i="0" kern="1200"/>
            <a:t>Máš možnost jít do sprchy? Osprchuj se vlažnou vodou a použij mycí gel. Sleduj, jaký je to pocit, když na tebe dopadá svěží voda. Vnímej, jak voní mýdlo, které používáš. Máte-li jich na vaně víc, očichej všechny a vyber si to, které ti v tu chvíli bude vyhovovat nejlépe.</a:t>
          </a:r>
          <a:endParaRPr lang="en-US" sz="1400" kern="1200"/>
        </a:p>
      </dsp:txBody>
      <dsp:txXfrm>
        <a:off x="2036076" y="2977538"/>
        <a:ext cx="6782605" cy="784145"/>
      </dsp:txXfrm>
    </dsp:sp>
    <dsp:sp modelId="{E29B56EB-E4FF-4AF6-A83C-BEF87B456C2B}">
      <dsp:nvSpPr>
        <dsp:cNvPr id="0" name=""/>
        <dsp:cNvSpPr/>
      </dsp:nvSpPr>
      <dsp:spPr>
        <a:xfrm>
          <a:off x="7505310" y="637954"/>
          <a:ext cx="541409" cy="54140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7627127" y="637954"/>
        <a:ext cx="297775" cy="407410"/>
      </dsp:txXfrm>
    </dsp:sp>
    <dsp:sp modelId="{1596BE10-EBE3-45F0-8FD9-27057F24CAA0}">
      <dsp:nvSpPr>
        <dsp:cNvPr id="0" name=""/>
        <dsp:cNvSpPr/>
      </dsp:nvSpPr>
      <dsp:spPr>
        <a:xfrm>
          <a:off x="8179223" y="1622335"/>
          <a:ext cx="541409" cy="54140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301040" y="1622335"/>
        <a:ext cx="297775" cy="407410"/>
      </dsp:txXfrm>
    </dsp:sp>
    <dsp:sp modelId="{895B13C6-AFD3-4EB0-A197-6B6DB700B41C}">
      <dsp:nvSpPr>
        <dsp:cNvPr id="0" name=""/>
        <dsp:cNvSpPr/>
      </dsp:nvSpPr>
      <dsp:spPr>
        <a:xfrm>
          <a:off x="8843077" y="2606716"/>
          <a:ext cx="541409" cy="541409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964894" y="2606716"/>
        <a:ext cx="297775" cy="407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893BA-D894-40E4-B32C-3E28A9069AFC}" type="datetimeFigureOut">
              <a:rPr lang="cs-CZ" smtClean="0"/>
              <a:t>25.05.2023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1FC98-EE78-4D40-8B83-03F50AC7D7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070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D1FC98-EE78-4D40-8B83-03F50AC7D76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721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D1FC98-EE78-4D40-8B83-03F50AC7D76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292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D1FC98-EE78-4D40-8B83-03F50AC7D76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978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D1FC98-EE78-4D40-8B83-03F50AC7D76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14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25.05.2023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69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25.05.2023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27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25.05.2023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15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25.05.2023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704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25.05.2023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7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25.05.2023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001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25.05.2023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35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25.05.2023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37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25.05.2023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67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7C662E2-6608-49A0-BA7A-3202A4D80870}" type="datetimeFigureOut">
              <a:rPr lang="cs-CZ" smtClean="0"/>
              <a:t>25.05.2023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980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25.05.2023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48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7C662E2-6608-49A0-BA7A-3202A4D80870}" type="datetimeFigureOut">
              <a:rPr lang="cs-CZ" smtClean="0"/>
              <a:t>25.05.2023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51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novotna@pppuo.cz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gif"/><Relationship Id="rId7" Type="http://schemas.openxmlformats.org/officeDocument/2006/relationships/diagramColors" Target="../diagrams/colors2.xml"/><Relationship Id="rId2" Type="http://schemas.openxmlformats.org/officeDocument/2006/relationships/hyperlink" Target="https://www.msmt.cz/uploads/Priloha_16_Sebeposkozovani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uploads/Priloha_16_Sebeposkozovani.doc" TargetMode="External"/><Relationship Id="rId2" Type="http://schemas.openxmlformats.org/officeDocument/2006/relationships/hyperlink" Target="https://www.msmt.cz/vzdelavani/socialni-programy/metodicke-dokumenty-doporuceni-a-pokyn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hyperlink" Target="https://www.edu.cz/methodology/manual-pro-ucitele-jak-efektivne-nabidnout-pomoc-zakovi-ktery-jevi-znamky-psychickych-obtizi/" TargetMode="External"/><Relationship Id="rId4" Type="http://schemas.openxmlformats.org/officeDocument/2006/relationships/hyperlink" Target="https://www.msmt.cz/file/59682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re.cz/zakony/page0332.htm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hyperlink" Target="https://www.linkabezpeci.cz/poradna/sebeposkozovani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EB1836F0-F9E0-4D93-9BDD-7EEC6EA05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8960F7C-027A-61F7-F651-09F860ED1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>
            <a:normAutofit/>
          </a:bodyPr>
          <a:lstStyle/>
          <a:p>
            <a:r>
              <a:rPr lang="cs-CZ" sz="6200" b="1" dirty="0"/>
              <a:t>Metodický kabinet pro metodiky prevence 23.5.2023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ABE588B-1361-C2A8-8769-D419F8F16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455621"/>
            <a:ext cx="6269347" cy="1238616"/>
          </a:xfrm>
        </p:spPr>
        <p:txBody>
          <a:bodyPr>
            <a:normAutofit/>
          </a:bodyPr>
          <a:lstStyle/>
          <a:p>
            <a:r>
              <a:rPr lang="cs-CZ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PhDr</a:t>
            </a:r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</a:rPr>
              <a:t>. Petra Novotná</a:t>
            </a:r>
          </a:p>
          <a:p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</a:rPr>
              <a:t>Mgr. Monika Chalupníková</a:t>
            </a:r>
          </a:p>
        </p:txBody>
      </p:sp>
      <p:pic>
        <p:nvPicPr>
          <p:cNvPr id="5" name="Obrázek 4" descr="Obsah obrázku šipka&#10;&#10;Popis byl vytvořen automaticky">
            <a:extLst>
              <a:ext uri="{FF2B5EF4-FFF2-40B4-BE49-F238E27FC236}">
                <a16:creationId xmlns:a16="http://schemas.microsoft.com/office/drawing/2014/main" id="{7485B25F-B030-63F7-CF9F-4118CC688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9" y="1163529"/>
            <a:ext cx="4001315" cy="4001315"/>
          </a:xfrm>
          <a:prstGeom prst="rect">
            <a:avLst/>
          </a:prstGeom>
        </p:spPr>
      </p:pic>
      <p:cxnSp>
        <p:nvCxnSpPr>
          <p:cNvPr id="19" name="Straight Connector 11">
            <a:extLst>
              <a:ext uri="{FF2B5EF4-FFF2-40B4-BE49-F238E27FC236}">
                <a16:creationId xmlns:a16="http://schemas.microsoft.com/office/drawing/2014/main" id="{7A49EFD3-A806-4D59-99F1-AA9AFAE4E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3">
            <a:extLst>
              <a:ext uri="{FF2B5EF4-FFF2-40B4-BE49-F238E27FC236}">
                <a16:creationId xmlns:a16="http://schemas.microsoft.com/office/drawing/2014/main" id="{6D2F28D1-82F9-40FE-935C-85ECF7660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4B670E93-2F53-48FC-AB6C-E99E22D17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2895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862C60-704E-83BE-EA92-912B458D3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cs-CZ" b="1" i="0">
                <a:effectLst/>
                <a:latin typeface="Montserrat" panose="00000500000000000000" pitchFamily="2" charset="-18"/>
              </a:rPr>
              <a:t>Cítím hněv, nespokojenost, neklid</a:t>
            </a:r>
            <a:endParaRPr lang="cs-CZ"/>
          </a:p>
        </p:txBody>
      </p:sp>
      <p:graphicFrame>
        <p:nvGraphicFramePr>
          <p:cNvPr id="16" name="Zástupný obsah 2">
            <a:extLst>
              <a:ext uri="{FF2B5EF4-FFF2-40B4-BE49-F238E27FC236}">
                <a16:creationId xmlns:a16="http://schemas.microsoft.com/office/drawing/2014/main" id="{A16C9985-80AC-AD4F-6896-EA6BACF1BF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123616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38341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862C60-704E-83BE-EA92-912B458D3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pl-PL" b="1" i="0">
                <a:effectLst/>
                <a:latin typeface="Montserrat" panose="00000500000000000000" pitchFamily="2" charset="-18"/>
              </a:rPr>
              <a:t>Je mi smutno. Chce se mi plakat. Cítím depresi a slabost</a:t>
            </a:r>
            <a:endParaRPr lang="cs-CZ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ABBBC58-36D9-8BCC-1B41-27DCCCF209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7310220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9694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862C60-704E-83BE-EA92-912B458D3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cs-CZ" b="1" i="0">
                <a:effectLst/>
                <a:latin typeface="Montserrat" panose="00000500000000000000" pitchFamily="2" charset="-18"/>
              </a:rPr>
              <a:t>Necítím nic. maximálně prázdno. </a:t>
            </a:r>
            <a:r>
              <a:rPr lang="cs-CZ" b="1" i="0" err="1">
                <a:effectLst/>
                <a:latin typeface="Montserrat" panose="00000500000000000000" pitchFamily="2" charset="-18"/>
              </a:rPr>
              <a:t>Nereálno</a:t>
            </a:r>
            <a:endParaRPr lang="cs-CZ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6D0C049A-B0B1-3112-A19A-958B12C5CC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210168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9994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862C60-704E-83BE-EA92-912B458D3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cs-CZ" sz="4400" b="1" i="0">
                <a:effectLst/>
                <a:latin typeface="Montserrat" panose="00000500000000000000" pitchFamily="2" charset="-18"/>
              </a:rPr>
              <a:t>Nedovedu se soustředit. Těkám</a:t>
            </a:r>
            <a:br>
              <a:rPr lang="cs-CZ" sz="4400" b="1" i="0">
                <a:effectLst/>
                <a:latin typeface="Montserrat" panose="00000500000000000000" pitchFamily="2" charset="-18"/>
              </a:rPr>
            </a:br>
            <a:endParaRPr lang="cs-CZ" sz="4400"/>
          </a:p>
        </p:txBody>
      </p:sp>
      <p:graphicFrame>
        <p:nvGraphicFramePr>
          <p:cNvPr id="14" name="Zástupný obsah 2">
            <a:extLst>
              <a:ext uri="{FF2B5EF4-FFF2-40B4-BE49-F238E27FC236}">
                <a16:creationId xmlns:a16="http://schemas.microsoft.com/office/drawing/2014/main" id="{69F3F8E5-9E63-A03E-8EC6-1F86E3C5F4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001913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2051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C5138816-AF06-47EE-964C-EC93C016D5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394D407-C0D7-BADE-61E3-71B0D517C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771" y="634946"/>
            <a:ext cx="6574972" cy="1450757"/>
          </a:xfrm>
        </p:spPr>
        <p:txBody>
          <a:bodyPr>
            <a:normAutofit/>
          </a:bodyPr>
          <a:lstStyle/>
          <a:p>
            <a:r>
              <a:rPr lang="cs-CZ" b="1"/>
              <a:t>Děkuji za pozornost</a:t>
            </a:r>
          </a:p>
        </p:txBody>
      </p:sp>
      <p:pic>
        <p:nvPicPr>
          <p:cNvPr id="6" name="Picture 5" descr="Kalendář na stole">
            <a:extLst>
              <a:ext uri="{FF2B5EF4-FFF2-40B4-BE49-F238E27FC236}">
                <a16:creationId xmlns:a16="http://schemas.microsoft.com/office/drawing/2014/main" id="{AAF2D527-6656-C0A9-2B58-4F465D3053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872" r="24871" b="-1"/>
          <a:stretch/>
        </p:blipFill>
        <p:spPr>
          <a:xfrm>
            <a:off x="633999" y="640081"/>
            <a:ext cx="4001315" cy="5314406"/>
          </a:xfrm>
          <a:prstGeom prst="rect">
            <a:avLst/>
          </a:prstGeom>
        </p:spPr>
      </p:pic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7ED8B4E-BB7E-447F-A35F-4D3AF6C0A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4770" y="2086188"/>
            <a:ext cx="608976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963CDDF-5831-1A76-FEEA-FEFC2A8E1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769" y="2198914"/>
            <a:ext cx="6574973" cy="3670180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Veškeré podněty pro naši práci, připomínky, požadavky můžete posílat na </a:t>
            </a:r>
          </a:p>
          <a:p>
            <a:r>
              <a:rPr lang="cs-CZ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novotna@pppuo.cz</a:t>
            </a:r>
            <a:r>
              <a:rPr lang="cs-CZ" dirty="0"/>
              <a:t> , do předmětu metodik prevence.</a:t>
            </a:r>
          </a:p>
          <a:p>
            <a:r>
              <a:rPr lang="cs-CZ" dirty="0"/>
              <a:t>Hezké dny PhDr. Petra Novotná, ředitelka PPP ÚO. </a:t>
            </a:r>
          </a:p>
          <a:p>
            <a:r>
              <a:rPr lang="cs-CZ" b="1" dirty="0"/>
              <a:t>Krásné prázdniny uvidíme se:</a:t>
            </a:r>
          </a:p>
          <a:p>
            <a:r>
              <a:rPr lang="cs-CZ" b="1" dirty="0"/>
              <a:t>20.9.2023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0DC0642-5384-4897-BC9B-E85F63D7BC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6015513-D3C4-4477-AA12-D8FF240AA3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586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71EA9-9D2D-B3D0-33E6-1FDCFBCD8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212" y="634946"/>
            <a:ext cx="3372529" cy="5055904"/>
          </a:xfrm>
        </p:spPr>
        <p:txBody>
          <a:bodyPr anchor="ctr">
            <a:normAutofit/>
          </a:bodyPr>
          <a:lstStyle/>
          <a:p>
            <a:r>
              <a:rPr lang="cs-CZ" dirty="0"/>
              <a:t>Povedlo se: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projekt MŠMT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</a:p>
        </p:txBody>
      </p:sp>
      <p:graphicFrame>
        <p:nvGraphicFramePr>
          <p:cNvPr id="19" name="Zástupný obsah 2">
            <a:extLst>
              <a:ext uri="{FF2B5EF4-FFF2-40B4-BE49-F238E27FC236}">
                <a16:creationId xmlns:a16="http://schemas.microsoft.com/office/drawing/2014/main" id="{E91DC1A6-12A7-5648-06DE-78BEB93708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752302"/>
              </p:ext>
            </p:extLst>
          </p:nvPr>
        </p:nvGraphicFramePr>
        <p:xfrm>
          <a:off x="633413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5843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C843AFC8-D8D0-4784-B08C-6324FA88E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854B1A56-8AFB-4D4F-8D98-1E832D6FFE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3F51A6-0306-24A1-73CB-5AC872A5B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3" y="1111753"/>
            <a:ext cx="3720353" cy="4634494"/>
          </a:xfrm>
          <a:ln w="25400" cap="sq">
            <a:noFill/>
            <a:miter lim="800000"/>
          </a:ln>
        </p:spPr>
        <p:txBody>
          <a:bodyPr anchor="ctr">
            <a:normAutofit/>
          </a:bodyPr>
          <a:lstStyle/>
          <a:p>
            <a:pPr algn="ctr"/>
            <a:r>
              <a:rPr lang="cs-CZ" sz="3200" b="1">
                <a:solidFill>
                  <a:srgbClr val="FFFFFF"/>
                </a:solidFill>
              </a:rPr>
              <a:t>Výkaz metodika prevence</a:t>
            </a:r>
            <a:endParaRPr lang="cs-CZ" sz="3200" b="1" dirty="0">
              <a:solidFill>
                <a:srgbClr val="FFFFFF"/>
              </a:solidFill>
            </a:endParaRPr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F8E828FC-05B4-4BA4-92D3-3DF79D42D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51E542-0F56-90E0-6A5B-C003735C1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8552" y="781235"/>
            <a:ext cx="5069050" cy="4958794"/>
          </a:xfrm>
        </p:spPr>
        <p:txBody>
          <a:bodyPr anchor="ctr">
            <a:normAutofit/>
          </a:bodyPr>
          <a:lstStyle/>
          <a:p>
            <a:endParaRPr lang="cs-CZ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28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endParaRPr lang="cs-CZ" sz="2800" b="0" i="0" u="sng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cs-CZ" sz="2800" b="0" i="0" u="sng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cs-CZ" sz="5000" b="0" i="0" u="sng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cs-CZ" sz="5000" b="0" i="0" u="sng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cs-CZ" sz="5000" u="sng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cs-CZ" sz="5000" b="0" i="0" u="sng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cs-CZ" sz="5000" b="0" i="0" u="none" strike="noStrike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</a:endParaRPr>
          </a:p>
          <a:p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015A9BC-E08E-2D21-5A36-9A56DBD4B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cs-CZ" altLang="cs-CZ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8EEBE8B-904E-836B-3A6B-44BD35BB747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968971" y="1941509"/>
            <a:ext cx="4518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cs-CZ" altLang="cs-CZ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Picture 4" descr="Priloha_16_Sebeposkozovani.doc">
            <a:extLst>
              <a:ext uri="{FF2B5EF4-FFF2-40B4-BE49-F238E27FC236}">
                <a16:creationId xmlns:a16="http://schemas.microsoft.com/office/drawing/2014/main" id="{CB6472F7-9158-7647-34C8-A6EE57EF8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15875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65" name="TextovéPole 6">
            <a:extLst>
              <a:ext uri="{FF2B5EF4-FFF2-40B4-BE49-F238E27FC236}">
                <a16:creationId xmlns:a16="http://schemas.microsoft.com/office/drawing/2014/main" id="{778D5020-DF47-1009-3001-39886F4E21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1832652"/>
              </p:ext>
            </p:extLst>
          </p:nvPr>
        </p:nvGraphicFramePr>
        <p:xfrm>
          <a:off x="7085491" y="184667"/>
          <a:ext cx="4402214" cy="6093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53428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C843AFC8-D8D0-4784-B08C-6324FA88E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854B1A56-8AFB-4D4F-8D98-1E832D6FFE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3F51A6-0306-24A1-73CB-5AC872A5B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3" y="1111753"/>
            <a:ext cx="3720353" cy="4634494"/>
          </a:xfrm>
          <a:ln w="25400" cap="sq">
            <a:noFill/>
            <a:miter lim="800000"/>
          </a:ln>
        </p:spPr>
        <p:txBody>
          <a:bodyPr anchor="ctr">
            <a:normAutofit/>
          </a:bodyPr>
          <a:lstStyle/>
          <a:p>
            <a:pPr algn="ctr"/>
            <a:r>
              <a:rPr lang="cs-CZ" sz="3200" b="1">
                <a:solidFill>
                  <a:srgbClr val="FFFFFF"/>
                </a:solidFill>
              </a:rPr>
              <a:t>Metodická doporučení k prevenci rizikového chování ve školách</a:t>
            </a:r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F8E828FC-05B4-4BA4-92D3-3DF79D42D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51E542-0F56-90E0-6A5B-C003735C1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0295" y="1802167"/>
            <a:ext cx="4827306" cy="3937861"/>
          </a:xfrm>
        </p:spPr>
        <p:txBody>
          <a:bodyPr anchor="ctr">
            <a:normAutofit fontScale="55000" lnSpcReduction="20000"/>
          </a:bodyPr>
          <a:lstStyle/>
          <a:p>
            <a:r>
              <a:rPr lang="cs-CZ" sz="5100" dirty="0">
                <a:solidFill>
                  <a:schemeClr val="tx1">
                    <a:lumMod val="85000"/>
                    <a:lumOff val="1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https://www.msmt.cz/vzdelavani/socialni-programy/metodicke-dokumenty-doporuceni-a-pokyny</a:t>
            </a:r>
            <a:endParaRPr lang="cs-CZ" sz="5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cs-CZ" sz="2800" b="0" i="0" u="sng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cs-CZ" sz="2800" b="0" i="0" u="sng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Priloha_16_Sebeposkozovani.doc</a:t>
            </a:r>
            <a:r>
              <a:rPr lang="cs-CZ" sz="28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endParaRPr lang="cs-CZ" sz="2800" b="0" i="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</a:endParaRPr>
          </a:p>
          <a:p>
            <a:r>
              <a:rPr lang="cs-CZ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Priloha_23_psychicka_krize_dusevni_onemocneni v2023.pdf</a:t>
            </a:r>
            <a:endParaRPr lang="cs-CZ" sz="2800" b="0" i="0" u="none" strike="noStrike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</a:endParaRPr>
          </a:p>
          <a:p>
            <a:endParaRPr lang="cs-CZ" sz="2800" b="0" i="0" u="none" strike="noStrike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</a:endParaRPr>
          </a:p>
          <a:p>
            <a:r>
              <a:rPr lang="cs-CZ" sz="2800" dirty="0">
                <a:hlinkClick r:id="rId5"/>
              </a:rPr>
              <a:t>MANUÁL PRO UČITELE: Jak efektivně nabídnout pomoc žákovi, který jeví známky psychických obtíží? - edu.cz</a:t>
            </a:r>
            <a:endParaRPr lang="cs-CZ" sz="2800" dirty="0"/>
          </a:p>
          <a:p>
            <a:endParaRPr lang="cs-CZ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015A9BC-E08E-2D21-5A36-9A56DBD4B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cs-CZ" altLang="cs-CZ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8EEBE8B-904E-836B-3A6B-44BD35BB747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99532" y="2771265"/>
            <a:ext cx="118448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cs-CZ" altLang="cs-CZ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Picture 4" descr="Priloha_16_Sebeposkozovani.doc">
            <a:extLst>
              <a:ext uri="{FF2B5EF4-FFF2-40B4-BE49-F238E27FC236}">
                <a16:creationId xmlns:a16="http://schemas.microsoft.com/office/drawing/2014/main" id="{CB6472F7-9158-7647-34C8-A6EE57EF8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15875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289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17669A-6C5F-D828-056A-F95B24E69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br>
              <a:rPr lang="cs-CZ" sz="2600" b="1">
                <a:latin typeface="Times New Roman CE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>
                <a:latin typeface="Times New Roman CE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Metodický pokyn k jednotnému postupu při uvolňování a omlouvání žáků z vyučování, prevenci a postihu záškoláctví</a:t>
            </a:r>
            <a:br>
              <a:rPr lang="cs-CZ" sz="2600" b="1">
                <a:effectLst/>
                <a:latin typeface="Times New Roman CE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600"/>
          </a:p>
        </p:txBody>
      </p:sp>
      <p:pic>
        <p:nvPicPr>
          <p:cNvPr id="18" name="Picture 17" descr="Vykřičník na žlutém pozadí">
            <a:extLst>
              <a:ext uri="{FF2B5EF4-FFF2-40B4-BE49-F238E27FC236}">
                <a16:creationId xmlns:a16="http://schemas.microsoft.com/office/drawing/2014/main" id="{F1BBE64F-F587-2ED4-B430-3278202D00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201" r="10057"/>
          <a:stretch/>
        </p:blipFill>
        <p:spPr>
          <a:xfrm>
            <a:off x="1076432" y="1938524"/>
            <a:ext cx="1441137" cy="34266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73645E-4589-328C-A927-04A6D7023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8831" y="1845734"/>
            <a:ext cx="8186849" cy="4023360"/>
          </a:xfrm>
        </p:spPr>
        <p:txBody>
          <a:bodyPr>
            <a:normAutofit fontScale="40000" lnSpcReduction="20000"/>
          </a:bodyPr>
          <a:lstStyle/>
          <a:p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3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Dostupný zde: </a:t>
            </a:r>
            <a:r>
              <a:rPr lang="cs-CZ" sz="3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http://www.atre.cz/zakony/page0332.htm</a:t>
            </a:r>
            <a:r>
              <a:rPr lang="cs-CZ" sz="3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pár citací…..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3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(8) </a:t>
            </a:r>
            <a:r>
              <a:rPr kumimoji="0" lang="cs-CZ" altLang="cs-CZ" sz="3300" i="0" u="none" strike="noStrike" cap="none" normalizeH="0" baseline="0" dirty="0">
                <a:ln>
                  <a:noFill/>
                </a:ln>
                <a:effectLst/>
              </a:rPr>
              <a:t>Při počtu neomluvených hodin </a:t>
            </a:r>
            <a:r>
              <a:rPr kumimoji="0" lang="cs-CZ" altLang="cs-CZ" sz="3300" b="1" i="0" u="none" strike="noStrike" cap="none" normalizeH="0" baseline="0" dirty="0">
                <a:ln>
                  <a:noFill/>
                </a:ln>
                <a:effectLst/>
              </a:rPr>
              <a:t>nad 10 hodin </a:t>
            </a:r>
            <a:r>
              <a:rPr kumimoji="0" lang="cs-CZ" altLang="cs-CZ" sz="3300" i="0" u="none" strike="noStrike" cap="none" normalizeH="0" baseline="0" dirty="0">
                <a:ln>
                  <a:noFill/>
                </a:ln>
                <a:effectLst/>
              </a:rPr>
              <a:t>svolává ředitel školy školní výchovnou komisi, které se dle závažnosti a charakteru nepřítomnosti žáka účastní: </a:t>
            </a:r>
            <a:r>
              <a:rPr kumimoji="0" lang="cs-CZ" altLang="cs-CZ" sz="3300" b="1" i="0" u="none" strike="noStrike" cap="none" normalizeH="0" baseline="0" dirty="0">
                <a:ln>
                  <a:noFill/>
                </a:ln>
                <a:effectLst/>
              </a:rPr>
              <a:t>ředitel školy, zákonný zástupce, třídní učitel, výchovný poradce, zástupce orgánu sociálně-právní ochrany dětí, školní metodik protidrogové prevence, popř. další odborníci a zástupce rady školy, pokud byla zřízena.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330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300" i="0" u="none" strike="noStrike" cap="none" normalizeH="0" baseline="0" dirty="0">
                <a:ln>
                  <a:noFill/>
                </a:ln>
                <a:effectLst/>
              </a:rPr>
              <a:t>(9) Pozvání zákonných zástupců na jednání školní výchovné komise se provádí </a:t>
            </a:r>
            <a:r>
              <a:rPr kumimoji="0" lang="cs-CZ" altLang="cs-CZ" sz="3300" b="1" i="0" u="none" strike="noStrike" cap="none" normalizeH="0" baseline="0" dirty="0">
                <a:ln>
                  <a:noFill/>
                </a:ln>
                <a:effectLst/>
              </a:rPr>
              <a:t>doporučeným dopisem</a:t>
            </a:r>
            <a:r>
              <a:rPr kumimoji="0" lang="cs-CZ" altLang="cs-CZ" sz="3300" i="0" u="none" strike="noStrike" cap="none" normalizeH="0" baseline="0" dirty="0">
                <a:ln>
                  <a:noFill/>
                </a:ln>
                <a:effectLst/>
              </a:rPr>
              <a:t>. O průběhu a závěrech jednání školní výchovné komise se provede zápis, který zúčastněné osoby podepíší (doporučený vzor - příloha č.2). Případná neúčast nebo odmítnutí podpisu zákonnými zástupci se v zápisu zaznamená. Každý účastník jednání obdrží kopii zápisu.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330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300" i="0" u="none" strike="noStrike" cap="none" normalizeH="0" baseline="0" dirty="0">
                <a:ln>
                  <a:noFill/>
                </a:ln>
                <a:effectLst/>
              </a:rPr>
              <a:t>(10)V případě, že </a:t>
            </a:r>
            <a:r>
              <a:rPr kumimoji="0" lang="cs-CZ" altLang="cs-CZ" sz="3300" b="1" i="0" u="none" strike="noStrike" cap="none" normalizeH="0" baseline="0" dirty="0">
                <a:ln>
                  <a:noFill/>
                </a:ln>
                <a:effectLst/>
              </a:rPr>
              <a:t>neomluvená nepřítomnost žáka přesáhne 25 hodin</a:t>
            </a:r>
            <a:r>
              <a:rPr kumimoji="0" lang="cs-CZ" altLang="cs-CZ" sz="3300" i="0" u="none" strike="noStrike" cap="none" normalizeH="0" baseline="0" dirty="0">
                <a:ln>
                  <a:noFill/>
                </a:ln>
                <a:effectLst/>
              </a:rPr>
              <a:t>, ředitel školy zašle bezodkladně oznámení </a:t>
            </a:r>
            <a:r>
              <a:rPr kumimoji="0" lang="cs-CZ" altLang="cs-CZ" sz="3300" b="1" i="0" u="none" strike="noStrike" cap="none" normalizeH="0" baseline="0" dirty="0">
                <a:ln>
                  <a:noFill/>
                </a:ln>
                <a:effectLst/>
              </a:rPr>
              <a:t>o pokračujícím </a:t>
            </a:r>
            <a:r>
              <a:rPr kumimoji="0" lang="cs-CZ" altLang="cs-CZ" sz="5000" b="1" i="0" u="none" strike="noStrike" cap="none" normalizeH="0" baseline="0" dirty="0">
                <a:ln>
                  <a:noFill/>
                </a:ln>
                <a:effectLst/>
              </a:rPr>
              <a:t>záškoláctví</a:t>
            </a:r>
            <a:r>
              <a:rPr kumimoji="0" lang="cs-CZ" altLang="cs-CZ" sz="3300" b="1" i="0" u="none" strike="noStrike" cap="none" normalizeH="0" baseline="0" dirty="0">
                <a:ln>
                  <a:noFill/>
                </a:ln>
                <a:effectLst/>
              </a:rPr>
              <a:t> (doporučený vzor - příloha č.3) s náležitou dokumentací příslušnému orgánu sociálně-právní ochrany dětí nebo pověřenému obecnímu úřadu</a:t>
            </a:r>
            <a:r>
              <a:rPr kumimoji="0" lang="cs-CZ" altLang="cs-CZ" sz="3300" i="0" u="none" strike="noStrike" cap="none" normalizeH="0" baseline="0" dirty="0">
                <a:ln>
                  <a:noFill/>
                </a:ln>
                <a:effectLst/>
              </a:rPr>
              <a:t>. Tato ohlašovací povinnost vychází z platné právní úpravy.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330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300" i="0" u="none" strike="noStrike" cap="none" normalizeH="0" baseline="0" dirty="0">
                <a:ln>
                  <a:noFill/>
                </a:ln>
                <a:effectLst/>
              </a:rPr>
              <a:t>(11)</a:t>
            </a:r>
            <a:r>
              <a:rPr kumimoji="0" lang="cs-CZ" altLang="cs-CZ" sz="3300" b="1" i="0" u="none" strike="noStrike" cap="none" normalizeH="0" baseline="0" dirty="0">
                <a:ln>
                  <a:noFill/>
                </a:ln>
                <a:effectLst/>
              </a:rPr>
              <a:t>V případě opakovaného záškoláctví </a:t>
            </a:r>
            <a:r>
              <a:rPr kumimoji="0" lang="cs-CZ" altLang="cs-CZ" sz="3300" i="0" u="none" strike="noStrike" cap="none" normalizeH="0" baseline="0" dirty="0">
                <a:ln>
                  <a:noFill/>
                </a:ln>
                <a:effectLst/>
              </a:rPr>
              <a:t>v průběhu školního roku, pokud již byli zákonní zástupci pravomocným rozhodnutím správního orgánu postiženi pro přestupek podle ustanovení zákona, </a:t>
            </a:r>
            <a:r>
              <a:rPr kumimoji="0" lang="cs-CZ" altLang="cs-CZ" sz="3300" b="1" i="0" u="none" strike="noStrike" cap="none" normalizeH="0" baseline="0" dirty="0">
                <a:ln>
                  <a:noFill/>
                </a:ln>
                <a:effectLst/>
              </a:rPr>
              <a:t>je třeba postoupit v pořadí již druhé hlášení o zanedbání školní docházky Policii ČR, kde bude případ řešen jako trestní oznámení pro podezření spáchání trestného činu ohrožení mravní výchovy mládeže. Kopie hlášení o zanedbání školní docházky bude zaslána příslušnému okresnímu úřadu nebo pověřenému obecnímu ú</a:t>
            </a:r>
            <a:r>
              <a:rPr kumimoji="0" lang="cs-CZ" altLang="cs-CZ" sz="33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řadu.</a:t>
            </a:r>
          </a:p>
          <a:p>
            <a:endParaRPr lang="cs-CZ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100" b="1" dirty="0">
              <a:effectLst/>
              <a:latin typeface="Times New Roman CE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7517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5371EA9-9D2D-B3D0-33E6-1FDCFBCD8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2500">
                <a:solidFill>
                  <a:srgbClr val="FFFFFF"/>
                </a:solidFill>
              </a:rPr>
              <a:t> </a:t>
            </a:r>
            <a:br>
              <a:rPr lang="cs-CZ" sz="2500">
                <a:solidFill>
                  <a:srgbClr val="FFFFFF"/>
                </a:solidFill>
              </a:rPr>
            </a:br>
            <a:br>
              <a:rPr lang="cs-CZ" sz="2500">
                <a:solidFill>
                  <a:srgbClr val="FFFFFF"/>
                </a:solidFill>
              </a:rPr>
            </a:br>
            <a:r>
              <a:rPr lang="cs-CZ" sz="2500" b="1">
                <a:solidFill>
                  <a:srgbClr val="FFFFFF"/>
                </a:solidFill>
              </a:rPr>
              <a:t>sebepoškozování </a:t>
            </a:r>
            <a:br>
              <a:rPr lang="cs-CZ" sz="2500" b="1">
                <a:solidFill>
                  <a:srgbClr val="FFFFFF"/>
                </a:solidFill>
              </a:rPr>
            </a:br>
            <a:r>
              <a:rPr lang="cs-CZ" sz="2500" b="1">
                <a:solidFill>
                  <a:srgbClr val="FFFFFF"/>
                </a:solidFill>
              </a:rPr>
              <a:t> pár návodů co poradit žákům</a:t>
            </a:r>
            <a:br>
              <a:rPr lang="cs-CZ" sz="2500">
                <a:solidFill>
                  <a:srgbClr val="FFFFFF"/>
                </a:solidFill>
              </a:rPr>
            </a:br>
            <a:br>
              <a:rPr lang="cs-CZ" sz="2500">
                <a:solidFill>
                  <a:srgbClr val="FFFFFF"/>
                </a:solidFill>
              </a:rPr>
            </a:br>
            <a:r>
              <a:rPr lang="cs-CZ" sz="2500" b="1">
                <a:solidFill>
                  <a:srgbClr val="FFFFFF"/>
                </a:solidFill>
                <a:hlinkClick r:id="rId2"/>
              </a:rPr>
              <a:t>https://www.linkabezpeci.cz/poradna/sebeposkozovani</a:t>
            </a:r>
            <a:br>
              <a:rPr lang="cs-CZ" sz="2500" b="1">
                <a:solidFill>
                  <a:srgbClr val="FFFFFF"/>
                </a:solidFill>
              </a:rPr>
            </a:br>
            <a:r>
              <a:rPr lang="cs-CZ" sz="2500" b="1">
                <a:solidFill>
                  <a:srgbClr val="FFFFFF"/>
                </a:solidFill>
              </a:rPr>
              <a:t>https://www.linkabezpeci.cz/poradna/sebeposkozovani</a:t>
            </a:r>
            <a:br>
              <a:rPr lang="cs-CZ" sz="2500" b="1">
                <a:solidFill>
                  <a:srgbClr val="FFFFFF"/>
                </a:solidFill>
              </a:rPr>
            </a:br>
            <a:br>
              <a:rPr lang="cs-CZ" sz="2500" b="1">
                <a:solidFill>
                  <a:srgbClr val="FFFFFF"/>
                </a:solidFill>
              </a:rPr>
            </a:br>
            <a:br>
              <a:rPr lang="cs-CZ" sz="2500">
                <a:solidFill>
                  <a:srgbClr val="FFFFFF"/>
                </a:solidFill>
              </a:rPr>
            </a:br>
            <a:br>
              <a:rPr lang="cs-CZ" sz="2500">
                <a:solidFill>
                  <a:srgbClr val="FFFFFF"/>
                </a:solidFill>
              </a:rPr>
            </a:br>
            <a:r>
              <a:rPr lang="cs-CZ" sz="25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25" name="Rectangle 1">
            <a:extLst>
              <a:ext uri="{FF2B5EF4-FFF2-40B4-BE49-F238E27FC236}">
                <a16:creationId xmlns:a16="http://schemas.microsoft.com/office/drawing/2014/main" id="{6C543921-131D-6716-9272-3F296A2C11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354148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8338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5371EA9-9D2D-B3D0-33E6-1FDCFBCD8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300">
                <a:solidFill>
                  <a:srgbClr val="FFFFFF"/>
                </a:solidFill>
              </a:rPr>
              <a:t> </a:t>
            </a:r>
            <a:br>
              <a:rPr lang="cs-CZ" sz="3300">
                <a:solidFill>
                  <a:srgbClr val="FFFFFF"/>
                </a:solidFill>
              </a:rPr>
            </a:br>
            <a:r>
              <a:rPr lang="cs-CZ" sz="3300" b="1">
                <a:solidFill>
                  <a:srgbClr val="FFFFFF"/>
                </a:solidFill>
              </a:rPr>
              <a:t>odkláněcí techniky při sebepoškozování </a:t>
            </a:r>
            <a:br>
              <a:rPr lang="cs-CZ" sz="3300">
                <a:solidFill>
                  <a:srgbClr val="FFFFFF"/>
                </a:solidFill>
              </a:rPr>
            </a:br>
            <a:br>
              <a:rPr lang="cs-CZ" sz="3300">
                <a:solidFill>
                  <a:srgbClr val="FFFFFF"/>
                </a:solidFill>
              </a:rPr>
            </a:br>
            <a:br>
              <a:rPr lang="cs-CZ" sz="3300">
                <a:solidFill>
                  <a:srgbClr val="FFFFFF"/>
                </a:solidFill>
              </a:rPr>
            </a:br>
            <a:r>
              <a:rPr lang="cs-CZ" sz="3300">
                <a:solidFill>
                  <a:srgbClr val="FFFFFF"/>
                </a:solidFill>
              </a:rPr>
              <a:t> </a:t>
            </a:r>
            <a:endParaRPr lang="cs-CZ" sz="3300" dirty="0">
              <a:solidFill>
                <a:srgbClr val="FFFFFF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6" name="Rectangle 1">
            <a:extLst>
              <a:ext uri="{FF2B5EF4-FFF2-40B4-BE49-F238E27FC236}">
                <a16:creationId xmlns:a16="http://schemas.microsoft.com/office/drawing/2014/main" id="{8DE200FC-2BCB-7D1B-E66E-F75FBB9804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278013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5352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D2918B3-E4F4-4AB4-7472-E9CAE459D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600" b="1" dirty="0">
                <a:solidFill>
                  <a:srgbClr val="FFFFFF"/>
                </a:solidFill>
                <a:latin typeface="Montserrat" panose="00000500000000000000" pitchFamily="2" charset="-18"/>
              </a:rPr>
              <a:t>Práce s dechem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7AD23C4-3C71-F163-256A-D62336AEA9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34025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4952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862C60-704E-83BE-EA92-912B458D3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cs-CZ" b="1" i="0">
                <a:effectLst/>
                <a:latin typeface="Montserrat" panose="00000500000000000000" pitchFamily="2" charset="-18"/>
              </a:rPr>
              <a:t>Cítím hněv, nespokojenost, neklid</a:t>
            </a:r>
            <a:endParaRPr lang="cs-CZ"/>
          </a:p>
        </p:txBody>
      </p:sp>
      <p:graphicFrame>
        <p:nvGraphicFramePr>
          <p:cNvPr id="15" name="Zástupný obsah 2">
            <a:extLst>
              <a:ext uri="{FF2B5EF4-FFF2-40B4-BE49-F238E27FC236}">
                <a16:creationId xmlns:a16="http://schemas.microsoft.com/office/drawing/2014/main" id="{C077444D-2B92-A451-1B28-EC2CCB1869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710153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661289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538</TotalTime>
  <Words>1751</Words>
  <Application>Microsoft Office PowerPoint</Application>
  <PresentationFormat>Širokoúhlá obrazovka</PresentationFormat>
  <Paragraphs>114</Paragraphs>
  <Slides>14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Montserrat</vt:lpstr>
      <vt:lpstr>Times New Roman CE</vt:lpstr>
      <vt:lpstr>Retrospektiva</vt:lpstr>
      <vt:lpstr>Metodický kabinet pro metodiky prevence 23.5.2023</vt:lpstr>
      <vt:lpstr>Povedlo se:   projekt MŠMT   </vt:lpstr>
      <vt:lpstr>Výkaz metodika prevence</vt:lpstr>
      <vt:lpstr>Metodická doporučení k prevenci rizikového chování ve školách</vt:lpstr>
      <vt:lpstr> Metodický pokyn k jednotnému postupu při uvolňování a omlouvání žáků z vyučování, prevenci a postihu záškoláctví </vt:lpstr>
      <vt:lpstr>   sebepoškozování   pár návodů co poradit žákům  https://www.linkabezpeci.cz/poradna/sebeposkozovani https://www.linkabezpeci.cz/poradna/sebeposkozovani     </vt:lpstr>
      <vt:lpstr>  odkláněcí techniky při sebepoškozování     </vt:lpstr>
      <vt:lpstr>Práce s dechem</vt:lpstr>
      <vt:lpstr>Cítím hněv, nespokojenost, neklid</vt:lpstr>
      <vt:lpstr>Cítím hněv, nespokojenost, neklid</vt:lpstr>
      <vt:lpstr>Je mi smutno. Chce se mi plakat. Cítím depresi a slabost</vt:lpstr>
      <vt:lpstr>Necítím nic. maximálně prázdno. Nereálno</vt:lpstr>
      <vt:lpstr>Nedovedu se soustředit. Těkám 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Metodický kabinet metodika prevence 7.9. 2022</dc:title>
  <dc:creator>Markéta Sychrová</dc:creator>
  <cp:lastModifiedBy>Jana Klementová</cp:lastModifiedBy>
  <cp:revision>14</cp:revision>
  <dcterms:created xsi:type="dcterms:W3CDTF">2022-09-05T05:49:39Z</dcterms:created>
  <dcterms:modified xsi:type="dcterms:W3CDTF">2023-05-24T22:12:50Z</dcterms:modified>
</cp:coreProperties>
</file>