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9" r:id="rId4"/>
    <p:sldId id="271" r:id="rId5"/>
    <p:sldId id="272" r:id="rId6"/>
    <p:sldId id="270" r:id="rId7"/>
    <p:sldId id="273" r:id="rId8"/>
    <p:sldId id="264" r:id="rId9"/>
    <p:sldId id="268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pppuo.cz/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hyperlink" Target="https://www.pppuo.cz/soubory/projekty/PPPPK/Zprava_o_setreni_navykove_latky_2022.pdf" TargetMode="Externa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pppuo.cz/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hyperlink" Target="https://www.pppuo.cz/soubory/projekty/PPPPK/Zprava_o_setreni_navykove_latky_2022.pdf" TargetMode="External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0ACDB3-754F-4373-93FF-CED291AC70B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4735C4E-95E5-4B16-9940-AF52E8F450F0}">
      <dgm:prSet/>
      <dgm:spPr/>
      <dgm:t>
        <a:bodyPr/>
        <a:lstStyle/>
        <a:p>
          <a:r>
            <a:rPr lang="cs-CZ"/>
            <a:t>Od  1.1.2023 máme nový název: Pedagogicko-psychologická poradna a speciálně pedagogické centrum Ústí nad Orlicí.</a:t>
          </a:r>
          <a:endParaRPr lang="en-US"/>
        </a:p>
      </dgm:t>
    </dgm:pt>
    <dgm:pt modelId="{81645CDE-306A-4BD7-9840-D058151C1538}" type="parTrans" cxnId="{A1096883-728C-43B4-A59F-81E4D0413C21}">
      <dgm:prSet/>
      <dgm:spPr/>
      <dgm:t>
        <a:bodyPr/>
        <a:lstStyle/>
        <a:p>
          <a:endParaRPr lang="en-US"/>
        </a:p>
      </dgm:t>
    </dgm:pt>
    <dgm:pt modelId="{7F1E2961-19C7-422A-8271-6B6C87892F36}" type="sibTrans" cxnId="{A1096883-728C-43B4-A59F-81E4D0413C21}">
      <dgm:prSet/>
      <dgm:spPr/>
      <dgm:t>
        <a:bodyPr/>
        <a:lstStyle/>
        <a:p>
          <a:endParaRPr lang="en-US"/>
        </a:p>
      </dgm:t>
    </dgm:pt>
    <dgm:pt modelId="{CABD96AB-1004-48E4-A27F-ACDA533C987A}">
      <dgm:prSet/>
      <dgm:spPr/>
      <dgm:t>
        <a:bodyPr/>
        <a:lstStyle/>
        <a:p>
          <a:r>
            <a:rPr lang="cs-CZ"/>
            <a:t>Vedoucí SPC: Mgr. Jitka Haklová – pracovnice Mgr. Lenka Novotná, Mgr. Kateřina Štefková, Bc. Kateřina Haklová. Způsob objednávání naleznete do konce ledna na </a:t>
          </a:r>
          <a:r>
            <a:rPr lang="cs-CZ">
              <a:hlinkClick xmlns:r="http://schemas.openxmlformats.org/officeDocument/2006/relationships" r:id="rId1"/>
            </a:rPr>
            <a:t>www.pppuo.cz</a:t>
          </a:r>
          <a:r>
            <a:rPr lang="cs-CZ"/>
            <a:t> / SPC. </a:t>
          </a:r>
          <a:endParaRPr lang="en-US"/>
        </a:p>
      </dgm:t>
    </dgm:pt>
    <dgm:pt modelId="{A2260E6D-2BC2-4390-BC41-8BB49FA5BE9C}" type="parTrans" cxnId="{B6654B6D-EE62-4350-B1C0-359B56002C5C}">
      <dgm:prSet/>
      <dgm:spPr/>
      <dgm:t>
        <a:bodyPr/>
        <a:lstStyle/>
        <a:p>
          <a:endParaRPr lang="en-US"/>
        </a:p>
      </dgm:t>
    </dgm:pt>
    <dgm:pt modelId="{90988E7E-DECC-4B6C-AC3E-53781F04B61D}" type="sibTrans" cxnId="{B6654B6D-EE62-4350-B1C0-359B56002C5C}">
      <dgm:prSet/>
      <dgm:spPr/>
      <dgm:t>
        <a:bodyPr/>
        <a:lstStyle/>
        <a:p>
          <a:endParaRPr lang="en-US"/>
        </a:p>
      </dgm:t>
    </dgm:pt>
    <dgm:pt modelId="{A472E2BB-2F83-4571-92F5-B1A5CEAC08EF}">
      <dgm:prSet/>
      <dgm:spPr/>
      <dgm:t>
        <a:bodyPr/>
        <a:lstStyle/>
        <a:p>
          <a:r>
            <a:rPr lang="cs-CZ"/>
            <a:t>Vedoucí KCPP při PPP a SPC se po odchodu na MD stane Mgr. Monika Chalupníková. </a:t>
          </a:r>
          <a:endParaRPr lang="en-US"/>
        </a:p>
      </dgm:t>
    </dgm:pt>
    <dgm:pt modelId="{CCA91E8F-A3DB-4A54-8250-5A94044C5919}" type="parTrans" cxnId="{62DE8EE9-18BB-4CEC-BB3B-776F94323173}">
      <dgm:prSet/>
      <dgm:spPr/>
      <dgm:t>
        <a:bodyPr/>
        <a:lstStyle/>
        <a:p>
          <a:endParaRPr lang="en-US"/>
        </a:p>
      </dgm:t>
    </dgm:pt>
    <dgm:pt modelId="{114D360E-1CDA-49B2-A222-A345F50960DD}" type="sibTrans" cxnId="{62DE8EE9-18BB-4CEC-BB3B-776F94323173}">
      <dgm:prSet/>
      <dgm:spPr/>
      <dgm:t>
        <a:bodyPr/>
        <a:lstStyle/>
        <a:p>
          <a:endParaRPr lang="en-US"/>
        </a:p>
      </dgm:t>
    </dgm:pt>
    <dgm:pt modelId="{E27EF8EC-35C3-476A-9E86-88EA9B831334}">
      <dgm:prSet/>
      <dgm:spPr/>
      <dgm:t>
        <a:bodyPr/>
        <a:lstStyle/>
        <a:p>
          <a:r>
            <a:rPr lang="cs-CZ"/>
            <a:t>V rámci Šablon PPP – začalo pracovat ve školách 5 speciálních pedagogů. </a:t>
          </a:r>
          <a:endParaRPr lang="en-US"/>
        </a:p>
      </dgm:t>
    </dgm:pt>
    <dgm:pt modelId="{D646B5F8-D4DE-41B6-9672-1FE347E62F50}" type="parTrans" cxnId="{28A14F2B-11EA-473D-B3C0-DE0C4B211E6C}">
      <dgm:prSet/>
      <dgm:spPr/>
      <dgm:t>
        <a:bodyPr/>
        <a:lstStyle/>
        <a:p>
          <a:endParaRPr lang="en-US"/>
        </a:p>
      </dgm:t>
    </dgm:pt>
    <dgm:pt modelId="{50B7FBC9-B1F0-4B04-8B5D-0BDBD76B360C}" type="sibTrans" cxnId="{28A14F2B-11EA-473D-B3C0-DE0C4B211E6C}">
      <dgm:prSet/>
      <dgm:spPr/>
      <dgm:t>
        <a:bodyPr/>
        <a:lstStyle/>
        <a:p>
          <a:endParaRPr lang="en-US"/>
        </a:p>
      </dgm:t>
    </dgm:pt>
    <dgm:pt modelId="{FD40AB92-082B-46A6-892D-74CAE808C6A8}" type="pres">
      <dgm:prSet presAssocID="{CF0ACDB3-754F-4373-93FF-CED291AC70B9}" presName="vert0" presStyleCnt="0">
        <dgm:presLayoutVars>
          <dgm:dir/>
          <dgm:animOne val="branch"/>
          <dgm:animLvl val="lvl"/>
        </dgm:presLayoutVars>
      </dgm:prSet>
      <dgm:spPr/>
    </dgm:pt>
    <dgm:pt modelId="{3A1C69BE-C3DA-4EEA-9CD2-524FBBD5FD50}" type="pres">
      <dgm:prSet presAssocID="{B4735C4E-95E5-4B16-9940-AF52E8F450F0}" presName="thickLine" presStyleLbl="alignNode1" presStyleIdx="0" presStyleCnt="4"/>
      <dgm:spPr/>
    </dgm:pt>
    <dgm:pt modelId="{2B225AD5-91FD-469F-A546-9CD450B4E1F8}" type="pres">
      <dgm:prSet presAssocID="{B4735C4E-95E5-4B16-9940-AF52E8F450F0}" presName="horz1" presStyleCnt="0"/>
      <dgm:spPr/>
    </dgm:pt>
    <dgm:pt modelId="{E8A4FD59-9252-4E02-AF2F-8E4E6ED117DB}" type="pres">
      <dgm:prSet presAssocID="{B4735C4E-95E5-4B16-9940-AF52E8F450F0}" presName="tx1" presStyleLbl="revTx" presStyleIdx="0" presStyleCnt="4"/>
      <dgm:spPr/>
    </dgm:pt>
    <dgm:pt modelId="{0F9238E9-3046-4D18-B0C5-54DB36F1A8F1}" type="pres">
      <dgm:prSet presAssocID="{B4735C4E-95E5-4B16-9940-AF52E8F450F0}" presName="vert1" presStyleCnt="0"/>
      <dgm:spPr/>
    </dgm:pt>
    <dgm:pt modelId="{10985EDC-7DB2-4F2D-BA31-9011863CD391}" type="pres">
      <dgm:prSet presAssocID="{CABD96AB-1004-48E4-A27F-ACDA533C987A}" presName="thickLine" presStyleLbl="alignNode1" presStyleIdx="1" presStyleCnt="4"/>
      <dgm:spPr/>
    </dgm:pt>
    <dgm:pt modelId="{2A1A9A22-E8D4-425A-8182-411595ED65A0}" type="pres">
      <dgm:prSet presAssocID="{CABD96AB-1004-48E4-A27F-ACDA533C987A}" presName="horz1" presStyleCnt="0"/>
      <dgm:spPr/>
    </dgm:pt>
    <dgm:pt modelId="{97E1CCF7-6B3B-46AB-B229-B221EE27A763}" type="pres">
      <dgm:prSet presAssocID="{CABD96AB-1004-48E4-A27F-ACDA533C987A}" presName="tx1" presStyleLbl="revTx" presStyleIdx="1" presStyleCnt="4"/>
      <dgm:spPr/>
    </dgm:pt>
    <dgm:pt modelId="{FAA5476A-9A68-4620-8825-7AEA9057C5A2}" type="pres">
      <dgm:prSet presAssocID="{CABD96AB-1004-48E4-A27F-ACDA533C987A}" presName="vert1" presStyleCnt="0"/>
      <dgm:spPr/>
    </dgm:pt>
    <dgm:pt modelId="{98B7D3F7-AD8A-4FD6-BBFD-C0B64F42A2D2}" type="pres">
      <dgm:prSet presAssocID="{A472E2BB-2F83-4571-92F5-B1A5CEAC08EF}" presName="thickLine" presStyleLbl="alignNode1" presStyleIdx="2" presStyleCnt="4"/>
      <dgm:spPr/>
    </dgm:pt>
    <dgm:pt modelId="{31DC1532-C83B-47EC-BB75-53A0F2D29EDB}" type="pres">
      <dgm:prSet presAssocID="{A472E2BB-2F83-4571-92F5-B1A5CEAC08EF}" presName="horz1" presStyleCnt="0"/>
      <dgm:spPr/>
    </dgm:pt>
    <dgm:pt modelId="{FC3B2CB0-4CD0-4A07-B129-1D67ADA1CB75}" type="pres">
      <dgm:prSet presAssocID="{A472E2BB-2F83-4571-92F5-B1A5CEAC08EF}" presName="tx1" presStyleLbl="revTx" presStyleIdx="2" presStyleCnt="4"/>
      <dgm:spPr/>
    </dgm:pt>
    <dgm:pt modelId="{4E25B487-9BCE-44AB-88E0-4B0E60019DF7}" type="pres">
      <dgm:prSet presAssocID="{A472E2BB-2F83-4571-92F5-B1A5CEAC08EF}" presName="vert1" presStyleCnt="0"/>
      <dgm:spPr/>
    </dgm:pt>
    <dgm:pt modelId="{594812F2-6E1B-4148-AE20-6363EE30D9D0}" type="pres">
      <dgm:prSet presAssocID="{E27EF8EC-35C3-476A-9E86-88EA9B831334}" presName="thickLine" presStyleLbl="alignNode1" presStyleIdx="3" presStyleCnt="4"/>
      <dgm:spPr/>
    </dgm:pt>
    <dgm:pt modelId="{17297A6F-CE8F-4E36-9594-204BDCE902D4}" type="pres">
      <dgm:prSet presAssocID="{E27EF8EC-35C3-476A-9E86-88EA9B831334}" presName="horz1" presStyleCnt="0"/>
      <dgm:spPr/>
    </dgm:pt>
    <dgm:pt modelId="{17346B3B-A088-4DAC-947C-7B80BEE02A04}" type="pres">
      <dgm:prSet presAssocID="{E27EF8EC-35C3-476A-9E86-88EA9B831334}" presName="tx1" presStyleLbl="revTx" presStyleIdx="3" presStyleCnt="4"/>
      <dgm:spPr/>
    </dgm:pt>
    <dgm:pt modelId="{295CB724-00F8-46E7-801C-2092D86AFC83}" type="pres">
      <dgm:prSet presAssocID="{E27EF8EC-35C3-476A-9E86-88EA9B831334}" presName="vert1" presStyleCnt="0"/>
      <dgm:spPr/>
    </dgm:pt>
  </dgm:ptLst>
  <dgm:cxnLst>
    <dgm:cxn modelId="{C0A65A15-11B0-48D2-AF85-8EFE8AEF3E63}" type="presOf" srcId="{A472E2BB-2F83-4571-92F5-B1A5CEAC08EF}" destId="{FC3B2CB0-4CD0-4A07-B129-1D67ADA1CB75}" srcOrd="0" destOrd="0" presId="urn:microsoft.com/office/officeart/2008/layout/LinedList"/>
    <dgm:cxn modelId="{28A14F2B-11EA-473D-B3C0-DE0C4B211E6C}" srcId="{CF0ACDB3-754F-4373-93FF-CED291AC70B9}" destId="{E27EF8EC-35C3-476A-9E86-88EA9B831334}" srcOrd="3" destOrd="0" parTransId="{D646B5F8-D4DE-41B6-9672-1FE347E62F50}" sibTransId="{50B7FBC9-B1F0-4B04-8B5D-0BDBD76B360C}"/>
    <dgm:cxn modelId="{9D356033-F042-4E53-B147-E477D277C48B}" type="presOf" srcId="{E27EF8EC-35C3-476A-9E86-88EA9B831334}" destId="{17346B3B-A088-4DAC-947C-7B80BEE02A04}" srcOrd="0" destOrd="0" presId="urn:microsoft.com/office/officeart/2008/layout/LinedList"/>
    <dgm:cxn modelId="{910B7E5D-F36C-4BE3-9235-BBB2BFA846F9}" type="presOf" srcId="{CABD96AB-1004-48E4-A27F-ACDA533C987A}" destId="{97E1CCF7-6B3B-46AB-B229-B221EE27A763}" srcOrd="0" destOrd="0" presId="urn:microsoft.com/office/officeart/2008/layout/LinedList"/>
    <dgm:cxn modelId="{B6654B6D-EE62-4350-B1C0-359B56002C5C}" srcId="{CF0ACDB3-754F-4373-93FF-CED291AC70B9}" destId="{CABD96AB-1004-48E4-A27F-ACDA533C987A}" srcOrd="1" destOrd="0" parTransId="{A2260E6D-2BC2-4390-BC41-8BB49FA5BE9C}" sibTransId="{90988E7E-DECC-4B6C-AC3E-53781F04B61D}"/>
    <dgm:cxn modelId="{A1096883-728C-43B4-A59F-81E4D0413C21}" srcId="{CF0ACDB3-754F-4373-93FF-CED291AC70B9}" destId="{B4735C4E-95E5-4B16-9940-AF52E8F450F0}" srcOrd="0" destOrd="0" parTransId="{81645CDE-306A-4BD7-9840-D058151C1538}" sibTransId="{7F1E2961-19C7-422A-8271-6B6C87892F36}"/>
    <dgm:cxn modelId="{A2BC529B-66C4-4879-9301-824C4213B5FF}" type="presOf" srcId="{CF0ACDB3-754F-4373-93FF-CED291AC70B9}" destId="{FD40AB92-082B-46A6-892D-74CAE808C6A8}" srcOrd="0" destOrd="0" presId="urn:microsoft.com/office/officeart/2008/layout/LinedList"/>
    <dgm:cxn modelId="{23DB15B7-F76E-4EEE-B11D-05CC4B6ABA50}" type="presOf" srcId="{B4735C4E-95E5-4B16-9940-AF52E8F450F0}" destId="{E8A4FD59-9252-4E02-AF2F-8E4E6ED117DB}" srcOrd="0" destOrd="0" presId="urn:microsoft.com/office/officeart/2008/layout/LinedList"/>
    <dgm:cxn modelId="{62DE8EE9-18BB-4CEC-BB3B-776F94323173}" srcId="{CF0ACDB3-754F-4373-93FF-CED291AC70B9}" destId="{A472E2BB-2F83-4571-92F5-B1A5CEAC08EF}" srcOrd="2" destOrd="0" parTransId="{CCA91E8F-A3DB-4A54-8250-5A94044C5919}" sibTransId="{114D360E-1CDA-49B2-A222-A345F50960DD}"/>
    <dgm:cxn modelId="{0B0FB69E-092F-456E-A423-3AE43CB5416F}" type="presParOf" srcId="{FD40AB92-082B-46A6-892D-74CAE808C6A8}" destId="{3A1C69BE-C3DA-4EEA-9CD2-524FBBD5FD50}" srcOrd="0" destOrd="0" presId="urn:microsoft.com/office/officeart/2008/layout/LinedList"/>
    <dgm:cxn modelId="{0FFC4845-4185-4D7D-AB99-88F71E8BE9F9}" type="presParOf" srcId="{FD40AB92-082B-46A6-892D-74CAE808C6A8}" destId="{2B225AD5-91FD-469F-A546-9CD450B4E1F8}" srcOrd="1" destOrd="0" presId="urn:microsoft.com/office/officeart/2008/layout/LinedList"/>
    <dgm:cxn modelId="{9D99620C-D79F-43AF-8B5D-46E4F2ABABFA}" type="presParOf" srcId="{2B225AD5-91FD-469F-A546-9CD450B4E1F8}" destId="{E8A4FD59-9252-4E02-AF2F-8E4E6ED117DB}" srcOrd="0" destOrd="0" presId="urn:microsoft.com/office/officeart/2008/layout/LinedList"/>
    <dgm:cxn modelId="{E6AB20BA-F701-4944-8439-CFE2E47781FC}" type="presParOf" srcId="{2B225AD5-91FD-469F-A546-9CD450B4E1F8}" destId="{0F9238E9-3046-4D18-B0C5-54DB36F1A8F1}" srcOrd="1" destOrd="0" presId="urn:microsoft.com/office/officeart/2008/layout/LinedList"/>
    <dgm:cxn modelId="{A8A8732F-CD78-48C2-B7DA-C416F73ADCB6}" type="presParOf" srcId="{FD40AB92-082B-46A6-892D-74CAE808C6A8}" destId="{10985EDC-7DB2-4F2D-BA31-9011863CD391}" srcOrd="2" destOrd="0" presId="urn:microsoft.com/office/officeart/2008/layout/LinedList"/>
    <dgm:cxn modelId="{98E0E376-A66A-4F90-AA7D-B5E1FDC47509}" type="presParOf" srcId="{FD40AB92-082B-46A6-892D-74CAE808C6A8}" destId="{2A1A9A22-E8D4-425A-8182-411595ED65A0}" srcOrd="3" destOrd="0" presId="urn:microsoft.com/office/officeart/2008/layout/LinedList"/>
    <dgm:cxn modelId="{7F2EAF9F-3131-4925-AFFE-FB738785C7A4}" type="presParOf" srcId="{2A1A9A22-E8D4-425A-8182-411595ED65A0}" destId="{97E1CCF7-6B3B-46AB-B229-B221EE27A763}" srcOrd="0" destOrd="0" presId="urn:microsoft.com/office/officeart/2008/layout/LinedList"/>
    <dgm:cxn modelId="{DF2FDA33-5B70-4BBD-B6C5-60834CAFC1D1}" type="presParOf" srcId="{2A1A9A22-E8D4-425A-8182-411595ED65A0}" destId="{FAA5476A-9A68-4620-8825-7AEA9057C5A2}" srcOrd="1" destOrd="0" presId="urn:microsoft.com/office/officeart/2008/layout/LinedList"/>
    <dgm:cxn modelId="{BC56F662-1374-4C88-9F2C-0AA7D15E7B09}" type="presParOf" srcId="{FD40AB92-082B-46A6-892D-74CAE808C6A8}" destId="{98B7D3F7-AD8A-4FD6-BBFD-C0B64F42A2D2}" srcOrd="4" destOrd="0" presId="urn:microsoft.com/office/officeart/2008/layout/LinedList"/>
    <dgm:cxn modelId="{34A4AE79-2F6B-455D-ABA5-BF43EC1DD09B}" type="presParOf" srcId="{FD40AB92-082B-46A6-892D-74CAE808C6A8}" destId="{31DC1532-C83B-47EC-BB75-53A0F2D29EDB}" srcOrd="5" destOrd="0" presId="urn:microsoft.com/office/officeart/2008/layout/LinedList"/>
    <dgm:cxn modelId="{A435C4EB-71A4-40C6-870E-D58C0ECCEFA3}" type="presParOf" srcId="{31DC1532-C83B-47EC-BB75-53A0F2D29EDB}" destId="{FC3B2CB0-4CD0-4A07-B129-1D67ADA1CB75}" srcOrd="0" destOrd="0" presId="urn:microsoft.com/office/officeart/2008/layout/LinedList"/>
    <dgm:cxn modelId="{9CED2468-77D6-4CD9-AF1F-665E9D86E222}" type="presParOf" srcId="{31DC1532-C83B-47EC-BB75-53A0F2D29EDB}" destId="{4E25B487-9BCE-44AB-88E0-4B0E60019DF7}" srcOrd="1" destOrd="0" presId="urn:microsoft.com/office/officeart/2008/layout/LinedList"/>
    <dgm:cxn modelId="{9F5D4883-2900-40EE-A9D5-BC5F75823BA5}" type="presParOf" srcId="{FD40AB92-082B-46A6-892D-74CAE808C6A8}" destId="{594812F2-6E1B-4148-AE20-6363EE30D9D0}" srcOrd="6" destOrd="0" presId="urn:microsoft.com/office/officeart/2008/layout/LinedList"/>
    <dgm:cxn modelId="{64DB8F60-5761-4864-8E47-9A854A8256C9}" type="presParOf" srcId="{FD40AB92-082B-46A6-892D-74CAE808C6A8}" destId="{17297A6F-CE8F-4E36-9594-204BDCE902D4}" srcOrd="7" destOrd="0" presId="urn:microsoft.com/office/officeart/2008/layout/LinedList"/>
    <dgm:cxn modelId="{165E030A-BB77-416D-8832-9AA1CD4D2662}" type="presParOf" srcId="{17297A6F-CE8F-4E36-9594-204BDCE902D4}" destId="{17346B3B-A088-4DAC-947C-7B80BEE02A04}" srcOrd="0" destOrd="0" presId="urn:microsoft.com/office/officeart/2008/layout/LinedList"/>
    <dgm:cxn modelId="{126FB3C4-B956-45C4-A1A6-BD82A6FC48DF}" type="presParOf" srcId="{17297A6F-CE8F-4E36-9594-204BDCE902D4}" destId="{295CB724-00F8-46E7-801C-2092D86AFC8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2512DA-CB02-421D-8695-7A6710A8ECA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B55608A-93EC-41CF-A8F9-51F077896990}">
      <dgm:prSet/>
      <dgm:spPr/>
      <dgm:t>
        <a:bodyPr/>
        <a:lstStyle/>
        <a:p>
          <a:r>
            <a:rPr lang="cs-CZ"/>
            <a:t>Výzva pro podávání žádostí bude od: 6.2.2023  do 28,2.2023 – viz. výzva, ve formuláři výzvy.</a:t>
          </a:r>
          <a:endParaRPr lang="en-US"/>
        </a:p>
      </dgm:t>
    </dgm:pt>
    <dgm:pt modelId="{BFCFEF9E-C049-499D-BF90-FAD283AAFA52}" type="parTrans" cxnId="{8BDC03D0-EF65-48AC-874E-B1B6FFBC1FC0}">
      <dgm:prSet/>
      <dgm:spPr/>
      <dgm:t>
        <a:bodyPr/>
        <a:lstStyle/>
        <a:p>
          <a:endParaRPr lang="en-US"/>
        </a:p>
      </dgm:t>
    </dgm:pt>
    <dgm:pt modelId="{E6ED4358-757A-4780-8C6D-1FB640127255}" type="sibTrans" cxnId="{8BDC03D0-EF65-48AC-874E-B1B6FFBC1FC0}">
      <dgm:prSet/>
      <dgm:spPr/>
      <dgm:t>
        <a:bodyPr/>
        <a:lstStyle/>
        <a:p>
          <a:endParaRPr lang="en-US"/>
        </a:p>
      </dgm:t>
    </dgm:pt>
    <dgm:pt modelId="{AE7C0EC7-5A3A-4DB3-89E9-F6DA5BD2BBE1}">
      <dgm:prSet/>
      <dgm:spPr/>
      <dgm:t>
        <a:bodyPr/>
        <a:lstStyle/>
        <a:p>
          <a:r>
            <a:rPr lang="cs-CZ"/>
            <a:t>Přihlášky před tímto datem nebudou evidovány.</a:t>
          </a:r>
          <a:endParaRPr lang="en-US"/>
        </a:p>
      </dgm:t>
    </dgm:pt>
    <dgm:pt modelId="{6C6BAF38-C82C-45D2-B978-7D27D37B5361}" type="parTrans" cxnId="{0BFB1359-8DDF-4D11-9241-B62E023AF0CA}">
      <dgm:prSet/>
      <dgm:spPr/>
      <dgm:t>
        <a:bodyPr/>
        <a:lstStyle/>
        <a:p>
          <a:endParaRPr lang="en-US"/>
        </a:p>
      </dgm:t>
    </dgm:pt>
    <dgm:pt modelId="{576AB5DD-7EC5-4289-AE42-E8A9774D1320}" type="sibTrans" cxnId="{0BFB1359-8DDF-4D11-9241-B62E023AF0CA}">
      <dgm:prSet/>
      <dgm:spPr/>
      <dgm:t>
        <a:bodyPr/>
        <a:lstStyle/>
        <a:p>
          <a:endParaRPr lang="en-US"/>
        </a:p>
      </dgm:t>
    </dgm:pt>
    <dgm:pt modelId="{C4206BE6-D128-4182-8168-E7D0696AE862}">
      <dgm:prSet/>
      <dgm:spPr/>
      <dgm:t>
        <a:bodyPr/>
        <a:lstStyle/>
        <a:p>
          <a:r>
            <a:rPr lang="cs-CZ"/>
            <a:t>Schválení bude provádět výběrová komise,dle výzvy. Prosím dodržujte pravidla. </a:t>
          </a:r>
          <a:endParaRPr lang="en-US"/>
        </a:p>
      </dgm:t>
    </dgm:pt>
    <dgm:pt modelId="{957DEE9D-187C-4010-B6FB-8DA9906AFE5A}" type="parTrans" cxnId="{D5A070E1-67D5-4018-8655-1E507C5275F4}">
      <dgm:prSet/>
      <dgm:spPr/>
      <dgm:t>
        <a:bodyPr/>
        <a:lstStyle/>
        <a:p>
          <a:endParaRPr lang="en-US"/>
        </a:p>
      </dgm:t>
    </dgm:pt>
    <dgm:pt modelId="{46A6A271-93FD-4DCC-85B6-E50288F93CBA}" type="sibTrans" cxnId="{D5A070E1-67D5-4018-8655-1E507C5275F4}">
      <dgm:prSet/>
      <dgm:spPr/>
      <dgm:t>
        <a:bodyPr/>
        <a:lstStyle/>
        <a:p>
          <a:endParaRPr lang="en-US"/>
        </a:p>
      </dgm:t>
    </dgm:pt>
    <dgm:pt modelId="{340EF7D1-02E8-4DD1-8C6E-032E26F01950}" type="pres">
      <dgm:prSet presAssocID="{1F2512DA-CB02-421D-8695-7A6710A8ECA7}" presName="root" presStyleCnt="0">
        <dgm:presLayoutVars>
          <dgm:dir/>
          <dgm:resizeHandles val="exact"/>
        </dgm:presLayoutVars>
      </dgm:prSet>
      <dgm:spPr/>
    </dgm:pt>
    <dgm:pt modelId="{1E1CBA46-C08C-420A-B8BF-B1E89C7170EA}" type="pres">
      <dgm:prSet presAssocID="{0B55608A-93EC-41CF-A8F9-51F077896990}" presName="compNode" presStyleCnt="0"/>
      <dgm:spPr/>
    </dgm:pt>
    <dgm:pt modelId="{FDAD12C0-0E76-421E-93F4-8CA80C14EC53}" type="pres">
      <dgm:prSet presAssocID="{0B55608A-93EC-41CF-A8F9-51F077896990}" presName="bgRect" presStyleLbl="bgShp" presStyleIdx="0" presStyleCnt="3"/>
      <dgm:spPr/>
    </dgm:pt>
    <dgm:pt modelId="{E53F36F5-6688-48F9-BAC2-0B3329512E69}" type="pres">
      <dgm:prSet presAssocID="{0B55608A-93EC-41CF-A8F9-51F07789699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ofej"/>
        </a:ext>
      </dgm:extLst>
    </dgm:pt>
    <dgm:pt modelId="{6819BC8E-FB7D-4D3B-8D70-F5273C1246B6}" type="pres">
      <dgm:prSet presAssocID="{0B55608A-93EC-41CF-A8F9-51F077896990}" presName="spaceRect" presStyleCnt="0"/>
      <dgm:spPr/>
    </dgm:pt>
    <dgm:pt modelId="{757E346E-5953-406C-83F0-227168202C1C}" type="pres">
      <dgm:prSet presAssocID="{0B55608A-93EC-41CF-A8F9-51F077896990}" presName="parTx" presStyleLbl="revTx" presStyleIdx="0" presStyleCnt="3">
        <dgm:presLayoutVars>
          <dgm:chMax val="0"/>
          <dgm:chPref val="0"/>
        </dgm:presLayoutVars>
      </dgm:prSet>
      <dgm:spPr/>
    </dgm:pt>
    <dgm:pt modelId="{0A47D0C7-44E5-409F-AB37-C887598847D7}" type="pres">
      <dgm:prSet presAssocID="{E6ED4358-757A-4780-8C6D-1FB640127255}" presName="sibTrans" presStyleCnt="0"/>
      <dgm:spPr/>
    </dgm:pt>
    <dgm:pt modelId="{14A05E51-9B87-4FB6-B826-E756B00BE6CB}" type="pres">
      <dgm:prSet presAssocID="{AE7C0EC7-5A3A-4DB3-89E9-F6DA5BD2BBE1}" presName="compNode" presStyleCnt="0"/>
      <dgm:spPr/>
    </dgm:pt>
    <dgm:pt modelId="{40989A05-11B9-4768-BE45-961AF58C09B6}" type="pres">
      <dgm:prSet presAssocID="{AE7C0EC7-5A3A-4DB3-89E9-F6DA5BD2BBE1}" presName="bgRect" presStyleLbl="bgShp" presStyleIdx="1" presStyleCnt="3"/>
      <dgm:spPr/>
    </dgm:pt>
    <dgm:pt modelId="{136091B3-DE84-439F-AB30-F13D9C56414A}" type="pres">
      <dgm:prSet presAssocID="{AE7C0EC7-5A3A-4DB3-89E9-F6DA5BD2BBE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E6D1BA92-0C26-4EC4-A449-B294B9029FDE}" type="pres">
      <dgm:prSet presAssocID="{AE7C0EC7-5A3A-4DB3-89E9-F6DA5BD2BBE1}" presName="spaceRect" presStyleCnt="0"/>
      <dgm:spPr/>
    </dgm:pt>
    <dgm:pt modelId="{91DAA843-483A-4B56-85F6-775C71A999A7}" type="pres">
      <dgm:prSet presAssocID="{AE7C0EC7-5A3A-4DB3-89E9-F6DA5BD2BBE1}" presName="parTx" presStyleLbl="revTx" presStyleIdx="1" presStyleCnt="3">
        <dgm:presLayoutVars>
          <dgm:chMax val="0"/>
          <dgm:chPref val="0"/>
        </dgm:presLayoutVars>
      </dgm:prSet>
      <dgm:spPr/>
    </dgm:pt>
    <dgm:pt modelId="{B783A2C8-4481-42A0-86F4-01474B97930D}" type="pres">
      <dgm:prSet presAssocID="{576AB5DD-7EC5-4289-AE42-E8A9774D1320}" presName="sibTrans" presStyleCnt="0"/>
      <dgm:spPr/>
    </dgm:pt>
    <dgm:pt modelId="{BD3C9ECA-EC35-40DE-93E6-58981F7A5430}" type="pres">
      <dgm:prSet presAssocID="{C4206BE6-D128-4182-8168-E7D0696AE862}" presName="compNode" presStyleCnt="0"/>
      <dgm:spPr/>
    </dgm:pt>
    <dgm:pt modelId="{33A1CED2-2712-4601-B2A8-E2FEE712326F}" type="pres">
      <dgm:prSet presAssocID="{C4206BE6-D128-4182-8168-E7D0696AE862}" presName="bgRect" presStyleLbl="bgShp" presStyleIdx="2" presStyleCnt="3"/>
      <dgm:spPr/>
    </dgm:pt>
    <dgm:pt modelId="{159D5C12-E73A-4CFE-BFD6-2633B3A8F39A}" type="pres">
      <dgm:prSet presAssocID="{C4206BE6-D128-4182-8168-E7D0696AE86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ty Mask"/>
        </a:ext>
      </dgm:extLst>
    </dgm:pt>
    <dgm:pt modelId="{BA4000E7-0A19-4D90-8754-02B2A0DC79BD}" type="pres">
      <dgm:prSet presAssocID="{C4206BE6-D128-4182-8168-E7D0696AE862}" presName="spaceRect" presStyleCnt="0"/>
      <dgm:spPr/>
    </dgm:pt>
    <dgm:pt modelId="{EEA92A87-313B-40D5-A11E-D88587E7027D}" type="pres">
      <dgm:prSet presAssocID="{C4206BE6-D128-4182-8168-E7D0696AE86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3E4CF1D-CBDA-485C-A1E3-9046DB6F62DD}" type="presOf" srcId="{C4206BE6-D128-4182-8168-E7D0696AE862}" destId="{EEA92A87-313B-40D5-A11E-D88587E7027D}" srcOrd="0" destOrd="0" presId="urn:microsoft.com/office/officeart/2018/2/layout/IconVerticalSolidList"/>
    <dgm:cxn modelId="{CC269A72-C066-4CFF-81A1-12D832BB2125}" type="presOf" srcId="{AE7C0EC7-5A3A-4DB3-89E9-F6DA5BD2BBE1}" destId="{91DAA843-483A-4B56-85F6-775C71A999A7}" srcOrd="0" destOrd="0" presId="urn:microsoft.com/office/officeart/2018/2/layout/IconVerticalSolidList"/>
    <dgm:cxn modelId="{0BFB1359-8DDF-4D11-9241-B62E023AF0CA}" srcId="{1F2512DA-CB02-421D-8695-7A6710A8ECA7}" destId="{AE7C0EC7-5A3A-4DB3-89E9-F6DA5BD2BBE1}" srcOrd="1" destOrd="0" parTransId="{6C6BAF38-C82C-45D2-B978-7D27D37B5361}" sibTransId="{576AB5DD-7EC5-4289-AE42-E8A9774D1320}"/>
    <dgm:cxn modelId="{199B7E7A-9AF8-4936-BDC9-B42873FED406}" type="presOf" srcId="{1F2512DA-CB02-421D-8695-7A6710A8ECA7}" destId="{340EF7D1-02E8-4DD1-8C6E-032E26F01950}" srcOrd="0" destOrd="0" presId="urn:microsoft.com/office/officeart/2018/2/layout/IconVerticalSolidList"/>
    <dgm:cxn modelId="{6ABF0B87-311F-4083-94F0-284447B42241}" type="presOf" srcId="{0B55608A-93EC-41CF-A8F9-51F077896990}" destId="{757E346E-5953-406C-83F0-227168202C1C}" srcOrd="0" destOrd="0" presId="urn:microsoft.com/office/officeart/2018/2/layout/IconVerticalSolidList"/>
    <dgm:cxn modelId="{8BDC03D0-EF65-48AC-874E-B1B6FFBC1FC0}" srcId="{1F2512DA-CB02-421D-8695-7A6710A8ECA7}" destId="{0B55608A-93EC-41CF-A8F9-51F077896990}" srcOrd="0" destOrd="0" parTransId="{BFCFEF9E-C049-499D-BF90-FAD283AAFA52}" sibTransId="{E6ED4358-757A-4780-8C6D-1FB640127255}"/>
    <dgm:cxn modelId="{D5A070E1-67D5-4018-8655-1E507C5275F4}" srcId="{1F2512DA-CB02-421D-8695-7A6710A8ECA7}" destId="{C4206BE6-D128-4182-8168-E7D0696AE862}" srcOrd="2" destOrd="0" parTransId="{957DEE9D-187C-4010-B6FB-8DA9906AFE5A}" sibTransId="{46A6A271-93FD-4DCC-85B6-E50288F93CBA}"/>
    <dgm:cxn modelId="{AEF2AF36-4914-4222-B578-B9EB7A120A1D}" type="presParOf" srcId="{340EF7D1-02E8-4DD1-8C6E-032E26F01950}" destId="{1E1CBA46-C08C-420A-B8BF-B1E89C7170EA}" srcOrd="0" destOrd="0" presId="urn:microsoft.com/office/officeart/2018/2/layout/IconVerticalSolidList"/>
    <dgm:cxn modelId="{7FAFEDAC-CC72-47C3-B0BD-32539023FC5D}" type="presParOf" srcId="{1E1CBA46-C08C-420A-B8BF-B1E89C7170EA}" destId="{FDAD12C0-0E76-421E-93F4-8CA80C14EC53}" srcOrd="0" destOrd="0" presId="urn:microsoft.com/office/officeart/2018/2/layout/IconVerticalSolidList"/>
    <dgm:cxn modelId="{E648388A-2C7B-441B-91D0-1D1D5694FDD6}" type="presParOf" srcId="{1E1CBA46-C08C-420A-B8BF-B1E89C7170EA}" destId="{E53F36F5-6688-48F9-BAC2-0B3329512E69}" srcOrd="1" destOrd="0" presId="urn:microsoft.com/office/officeart/2018/2/layout/IconVerticalSolidList"/>
    <dgm:cxn modelId="{F70214F9-06CD-46B3-AC6F-8EDC3FDA54D2}" type="presParOf" srcId="{1E1CBA46-C08C-420A-B8BF-B1E89C7170EA}" destId="{6819BC8E-FB7D-4D3B-8D70-F5273C1246B6}" srcOrd="2" destOrd="0" presId="urn:microsoft.com/office/officeart/2018/2/layout/IconVerticalSolidList"/>
    <dgm:cxn modelId="{C6631D0F-DB4C-419D-A0CB-861CCBECB7C8}" type="presParOf" srcId="{1E1CBA46-C08C-420A-B8BF-B1E89C7170EA}" destId="{757E346E-5953-406C-83F0-227168202C1C}" srcOrd="3" destOrd="0" presId="urn:microsoft.com/office/officeart/2018/2/layout/IconVerticalSolidList"/>
    <dgm:cxn modelId="{95A09F8D-2220-441D-9F4E-C24F10F935A0}" type="presParOf" srcId="{340EF7D1-02E8-4DD1-8C6E-032E26F01950}" destId="{0A47D0C7-44E5-409F-AB37-C887598847D7}" srcOrd="1" destOrd="0" presId="urn:microsoft.com/office/officeart/2018/2/layout/IconVerticalSolidList"/>
    <dgm:cxn modelId="{2D029C35-8B3C-45A6-A2B3-6249EE3C24A0}" type="presParOf" srcId="{340EF7D1-02E8-4DD1-8C6E-032E26F01950}" destId="{14A05E51-9B87-4FB6-B826-E756B00BE6CB}" srcOrd="2" destOrd="0" presId="urn:microsoft.com/office/officeart/2018/2/layout/IconVerticalSolidList"/>
    <dgm:cxn modelId="{EDE947C4-5738-48AE-9649-4E5CB67B89D9}" type="presParOf" srcId="{14A05E51-9B87-4FB6-B826-E756B00BE6CB}" destId="{40989A05-11B9-4768-BE45-961AF58C09B6}" srcOrd="0" destOrd="0" presId="urn:microsoft.com/office/officeart/2018/2/layout/IconVerticalSolidList"/>
    <dgm:cxn modelId="{CB962F3F-CA63-4B26-9B18-F34BBC539BAC}" type="presParOf" srcId="{14A05E51-9B87-4FB6-B826-E756B00BE6CB}" destId="{136091B3-DE84-439F-AB30-F13D9C56414A}" srcOrd="1" destOrd="0" presId="urn:microsoft.com/office/officeart/2018/2/layout/IconVerticalSolidList"/>
    <dgm:cxn modelId="{A39155C6-7D31-481E-BC80-A300524FF217}" type="presParOf" srcId="{14A05E51-9B87-4FB6-B826-E756B00BE6CB}" destId="{E6D1BA92-0C26-4EC4-A449-B294B9029FDE}" srcOrd="2" destOrd="0" presId="urn:microsoft.com/office/officeart/2018/2/layout/IconVerticalSolidList"/>
    <dgm:cxn modelId="{61B6DCBA-167B-4154-94D0-B5D96D039CF8}" type="presParOf" srcId="{14A05E51-9B87-4FB6-B826-E756B00BE6CB}" destId="{91DAA843-483A-4B56-85F6-775C71A999A7}" srcOrd="3" destOrd="0" presId="urn:microsoft.com/office/officeart/2018/2/layout/IconVerticalSolidList"/>
    <dgm:cxn modelId="{1BC8F8AF-E569-4541-AD66-11EEEA4B0FF0}" type="presParOf" srcId="{340EF7D1-02E8-4DD1-8C6E-032E26F01950}" destId="{B783A2C8-4481-42A0-86F4-01474B97930D}" srcOrd="3" destOrd="0" presId="urn:microsoft.com/office/officeart/2018/2/layout/IconVerticalSolidList"/>
    <dgm:cxn modelId="{FFFA61E0-E804-4E61-BE91-CB1E074C285F}" type="presParOf" srcId="{340EF7D1-02E8-4DD1-8C6E-032E26F01950}" destId="{BD3C9ECA-EC35-40DE-93E6-58981F7A5430}" srcOrd="4" destOrd="0" presId="urn:microsoft.com/office/officeart/2018/2/layout/IconVerticalSolidList"/>
    <dgm:cxn modelId="{F4DB9B05-C349-4595-BE8A-BE983A48A96A}" type="presParOf" srcId="{BD3C9ECA-EC35-40DE-93E6-58981F7A5430}" destId="{33A1CED2-2712-4601-B2A8-E2FEE712326F}" srcOrd="0" destOrd="0" presId="urn:microsoft.com/office/officeart/2018/2/layout/IconVerticalSolidList"/>
    <dgm:cxn modelId="{45CE76F5-2B6C-4041-91F1-0B97BC45DDDE}" type="presParOf" srcId="{BD3C9ECA-EC35-40DE-93E6-58981F7A5430}" destId="{159D5C12-E73A-4CFE-BFD6-2633B3A8F39A}" srcOrd="1" destOrd="0" presId="urn:microsoft.com/office/officeart/2018/2/layout/IconVerticalSolidList"/>
    <dgm:cxn modelId="{2775F561-CFF6-4E3A-A6E0-01C38AF2DCD9}" type="presParOf" srcId="{BD3C9ECA-EC35-40DE-93E6-58981F7A5430}" destId="{BA4000E7-0A19-4D90-8754-02B2A0DC79BD}" srcOrd="2" destOrd="0" presId="urn:microsoft.com/office/officeart/2018/2/layout/IconVerticalSolidList"/>
    <dgm:cxn modelId="{DCE46750-20B5-4B2D-81E1-7CE2862D6005}" type="presParOf" srcId="{BD3C9ECA-EC35-40DE-93E6-58981F7A5430}" destId="{EEA92A87-313B-40D5-A11E-D88587E7027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24B3A1-2DFD-4DC4-B278-57FADCB10F2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14FC04D-4E1A-4A40-B923-62C3EB711D93}">
      <dgm:prSet/>
      <dgm:spPr/>
      <dgm:t>
        <a:bodyPr/>
        <a:lstStyle/>
        <a:p>
          <a:r>
            <a:rPr lang="cs-CZ">
              <a:hlinkClick xmlns:r="http://schemas.openxmlformats.org/officeDocument/2006/relationships" r:id="rId1"/>
            </a:rPr>
            <a:t>https://www.pppuo.cz/soubory/projekty/PPPPK/Zprava_o_setreni_navykove_latky_2022.pdf</a:t>
          </a:r>
          <a:endParaRPr lang="en-US"/>
        </a:p>
      </dgm:t>
    </dgm:pt>
    <dgm:pt modelId="{EB96ED39-4398-45B9-BADC-AF11CB2EBD8A}" type="parTrans" cxnId="{9D89E819-7BC2-4B99-8F29-3222AF73D539}">
      <dgm:prSet/>
      <dgm:spPr/>
      <dgm:t>
        <a:bodyPr/>
        <a:lstStyle/>
        <a:p>
          <a:endParaRPr lang="en-US"/>
        </a:p>
      </dgm:t>
    </dgm:pt>
    <dgm:pt modelId="{F0C34227-F5E0-4C1A-BFA8-E4B50F1A0769}" type="sibTrans" cxnId="{9D89E819-7BC2-4B99-8F29-3222AF73D539}">
      <dgm:prSet/>
      <dgm:spPr/>
      <dgm:t>
        <a:bodyPr/>
        <a:lstStyle/>
        <a:p>
          <a:endParaRPr lang="en-US"/>
        </a:p>
      </dgm:t>
    </dgm:pt>
    <dgm:pt modelId="{4A415C4A-5589-4C4C-96B7-D1CF4B5C692C}">
      <dgm:prSet/>
      <dgm:spPr/>
      <dgm:t>
        <a:bodyPr/>
        <a:lstStyle/>
        <a:p>
          <a:r>
            <a:rPr lang="cs-CZ"/>
            <a:t>Pro zapojení se do výzkumu jsme oslovili </a:t>
          </a:r>
          <a:r>
            <a:rPr lang="cs-CZ" b="1"/>
            <a:t>49</a:t>
          </a:r>
          <a:r>
            <a:rPr lang="cs-CZ"/>
            <a:t> škol. Zvoleny byly prostřednictvím stratifikovaného náhodného výběru tak, aby byl pokryt vzorek v rámci Pardubického kraje. Do výzkumu se zapojilo celkem </a:t>
          </a:r>
          <a:r>
            <a:rPr lang="cs-CZ" b="1"/>
            <a:t>5 091 </a:t>
          </a:r>
          <a:r>
            <a:rPr lang="cs-CZ"/>
            <a:t>respondentů. </a:t>
          </a:r>
          <a:endParaRPr lang="en-US"/>
        </a:p>
      </dgm:t>
    </dgm:pt>
    <dgm:pt modelId="{66CF8F98-958E-4E86-B711-07C35E25FD4E}" type="parTrans" cxnId="{A4827B23-0EE4-4B1C-985B-FA35A635898B}">
      <dgm:prSet/>
      <dgm:spPr/>
      <dgm:t>
        <a:bodyPr/>
        <a:lstStyle/>
        <a:p>
          <a:endParaRPr lang="en-US"/>
        </a:p>
      </dgm:t>
    </dgm:pt>
    <dgm:pt modelId="{E448127B-CB4F-4FD7-B50C-FA00C4E099C3}" type="sibTrans" cxnId="{A4827B23-0EE4-4B1C-985B-FA35A635898B}">
      <dgm:prSet/>
      <dgm:spPr/>
      <dgm:t>
        <a:bodyPr/>
        <a:lstStyle/>
        <a:p>
          <a:endParaRPr lang="en-US"/>
        </a:p>
      </dgm:t>
    </dgm:pt>
    <dgm:pt modelId="{0A25BB8E-111D-4709-97BC-F6B45A529B67}">
      <dgm:prSet/>
      <dgm:spPr/>
      <dgm:t>
        <a:bodyPr/>
        <a:lstStyle/>
        <a:p>
          <a:r>
            <a:rPr lang="cs-CZ"/>
            <a:t>• Žáci prvního stupně základních škol a základních škol speciálních – </a:t>
          </a:r>
          <a:r>
            <a:rPr lang="cs-CZ" b="1"/>
            <a:t>739</a:t>
          </a:r>
          <a:r>
            <a:rPr lang="cs-CZ"/>
            <a:t> respondentů.</a:t>
          </a:r>
          <a:endParaRPr lang="en-US"/>
        </a:p>
      </dgm:t>
    </dgm:pt>
    <dgm:pt modelId="{E5840571-C726-469C-A988-145856BD02D7}" type="parTrans" cxnId="{221104AD-1A94-487E-9252-C4CD8F312326}">
      <dgm:prSet/>
      <dgm:spPr/>
      <dgm:t>
        <a:bodyPr/>
        <a:lstStyle/>
        <a:p>
          <a:endParaRPr lang="en-US"/>
        </a:p>
      </dgm:t>
    </dgm:pt>
    <dgm:pt modelId="{BAEFE031-38E3-49A9-89F3-62137DF2E123}" type="sibTrans" cxnId="{221104AD-1A94-487E-9252-C4CD8F312326}">
      <dgm:prSet/>
      <dgm:spPr/>
      <dgm:t>
        <a:bodyPr/>
        <a:lstStyle/>
        <a:p>
          <a:endParaRPr lang="en-US"/>
        </a:p>
      </dgm:t>
    </dgm:pt>
    <dgm:pt modelId="{E014109D-4E8C-4539-AAD7-2C397E8BBCA3}">
      <dgm:prSet/>
      <dgm:spPr/>
      <dgm:t>
        <a:bodyPr/>
        <a:lstStyle/>
        <a:p>
          <a:r>
            <a:rPr lang="cs-CZ"/>
            <a:t>• Žáci druhého stupně základních škol a základních škol speciálních, gymnázií, středních škol a středních odborných učilišť - </a:t>
          </a:r>
          <a:r>
            <a:rPr lang="cs-CZ" b="1"/>
            <a:t>4 049</a:t>
          </a:r>
          <a:r>
            <a:rPr lang="cs-CZ"/>
            <a:t> respondentů. </a:t>
          </a:r>
          <a:endParaRPr lang="en-US"/>
        </a:p>
      </dgm:t>
    </dgm:pt>
    <dgm:pt modelId="{071CBC41-CA26-4379-A9CB-EFD0CD29FA5D}" type="parTrans" cxnId="{56110D22-AC97-4CB9-81C8-30177016869E}">
      <dgm:prSet/>
      <dgm:spPr/>
      <dgm:t>
        <a:bodyPr/>
        <a:lstStyle/>
        <a:p>
          <a:endParaRPr lang="en-US"/>
        </a:p>
      </dgm:t>
    </dgm:pt>
    <dgm:pt modelId="{335740C9-C9E4-49A7-960E-2A581FABF551}" type="sibTrans" cxnId="{56110D22-AC97-4CB9-81C8-30177016869E}">
      <dgm:prSet/>
      <dgm:spPr/>
      <dgm:t>
        <a:bodyPr/>
        <a:lstStyle/>
        <a:p>
          <a:endParaRPr lang="en-US"/>
        </a:p>
      </dgm:t>
    </dgm:pt>
    <dgm:pt modelId="{53750C29-A43C-4748-B9C9-5C639831761B}">
      <dgm:prSet/>
      <dgm:spPr/>
      <dgm:t>
        <a:bodyPr/>
        <a:lstStyle/>
        <a:p>
          <a:r>
            <a:rPr lang="cs-CZ"/>
            <a:t>• Žáci E oborů – </a:t>
          </a:r>
          <a:r>
            <a:rPr lang="cs-CZ" b="1"/>
            <a:t>303 </a:t>
          </a:r>
          <a:r>
            <a:rPr lang="cs-CZ"/>
            <a:t>respondentů.</a:t>
          </a:r>
          <a:endParaRPr lang="en-US"/>
        </a:p>
      </dgm:t>
    </dgm:pt>
    <dgm:pt modelId="{D4E3F552-6664-4064-A92C-27CDC8522A12}" type="parTrans" cxnId="{7474D5D2-C549-4E3D-BEF3-B95CA99F9219}">
      <dgm:prSet/>
      <dgm:spPr/>
      <dgm:t>
        <a:bodyPr/>
        <a:lstStyle/>
        <a:p>
          <a:endParaRPr lang="en-US"/>
        </a:p>
      </dgm:t>
    </dgm:pt>
    <dgm:pt modelId="{6E1EF052-5490-4E05-8A3D-565701672891}" type="sibTrans" cxnId="{7474D5D2-C549-4E3D-BEF3-B95CA99F9219}">
      <dgm:prSet/>
      <dgm:spPr/>
      <dgm:t>
        <a:bodyPr/>
        <a:lstStyle/>
        <a:p>
          <a:endParaRPr lang="en-US"/>
        </a:p>
      </dgm:t>
    </dgm:pt>
    <dgm:pt modelId="{8B997931-5E1D-4853-A41E-9D0965653AD3}">
      <dgm:prSet/>
      <dgm:spPr/>
      <dgm:t>
        <a:bodyPr/>
        <a:lstStyle/>
        <a:p>
          <a:r>
            <a:rPr lang="cs-CZ"/>
            <a:t>Další výsledky viz odkaz. Všem, kteří pomohli se sběrem dat moc děkujeme.</a:t>
          </a:r>
          <a:endParaRPr lang="en-US"/>
        </a:p>
      </dgm:t>
    </dgm:pt>
    <dgm:pt modelId="{A61BC1B4-A09E-4F8D-BF5F-760CFB94B9A7}" type="parTrans" cxnId="{5D110716-55A2-49CD-B2F6-6329B83FF98A}">
      <dgm:prSet/>
      <dgm:spPr/>
      <dgm:t>
        <a:bodyPr/>
        <a:lstStyle/>
        <a:p>
          <a:endParaRPr lang="en-US"/>
        </a:p>
      </dgm:t>
    </dgm:pt>
    <dgm:pt modelId="{AEF4A037-F15D-4B73-AD44-3A8CA6EC1653}" type="sibTrans" cxnId="{5D110716-55A2-49CD-B2F6-6329B83FF98A}">
      <dgm:prSet/>
      <dgm:spPr/>
      <dgm:t>
        <a:bodyPr/>
        <a:lstStyle/>
        <a:p>
          <a:endParaRPr lang="en-US"/>
        </a:p>
      </dgm:t>
    </dgm:pt>
    <dgm:pt modelId="{6E1450CE-7E87-4F5A-B04E-F92AC4BC4215}" type="pres">
      <dgm:prSet presAssocID="{3924B3A1-2DFD-4DC4-B278-57FADCB10F29}" presName="root" presStyleCnt="0">
        <dgm:presLayoutVars>
          <dgm:dir/>
          <dgm:resizeHandles val="exact"/>
        </dgm:presLayoutVars>
      </dgm:prSet>
      <dgm:spPr/>
    </dgm:pt>
    <dgm:pt modelId="{2CF355ED-FD12-4AA1-9DF5-E92F1E306E06}" type="pres">
      <dgm:prSet presAssocID="{3924B3A1-2DFD-4DC4-B278-57FADCB10F29}" presName="container" presStyleCnt="0">
        <dgm:presLayoutVars>
          <dgm:dir/>
          <dgm:resizeHandles val="exact"/>
        </dgm:presLayoutVars>
      </dgm:prSet>
      <dgm:spPr/>
    </dgm:pt>
    <dgm:pt modelId="{537B75C2-85DB-4E81-A363-93AB576C8FF7}" type="pres">
      <dgm:prSet presAssocID="{614FC04D-4E1A-4A40-B923-62C3EB711D93}" presName="compNode" presStyleCnt="0"/>
      <dgm:spPr/>
    </dgm:pt>
    <dgm:pt modelId="{731A1280-2D15-4B94-9CD3-84E2CC5FFF8A}" type="pres">
      <dgm:prSet presAssocID="{614FC04D-4E1A-4A40-B923-62C3EB711D93}" presName="iconBgRect" presStyleLbl="bgShp" presStyleIdx="0" presStyleCnt="6"/>
      <dgm:spPr/>
    </dgm:pt>
    <dgm:pt modelId="{7BB730D9-DF0E-44D9-86F3-473ECA8ADE4A}" type="pres">
      <dgm:prSet presAssocID="{614FC04D-4E1A-4A40-B923-62C3EB711D93}" presName="iconRect" presStyleLbl="node1" presStyleIdx="0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AEFD0C2F-2556-44F4-A049-AAA1EA36F79C}" type="pres">
      <dgm:prSet presAssocID="{614FC04D-4E1A-4A40-B923-62C3EB711D93}" presName="spaceRect" presStyleCnt="0"/>
      <dgm:spPr/>
    </dgm:pt>
    <dgm:pt modelId="{5D776E04-D1A7-41CF-8AB4-ABE9DD370736}" type="pres">
      <dgm:prSet presAssocID="{614FC04D-4E1A-4A40-B923-62C3EB711D93}" presName="textRect" presStyleLbl="revTx" presStyleIdx="0" presStyleCnt="6">
        <dgm:presLayoutVars>
          <dgm:chMax val="1"/>
          <dgm:chPref val="1"/>
        </dgm:presLayoutVars>
      </dgm:prSet>
      <dgm:spPr/>
    </dgm:pt>
    <dgm:pt modelId="{2BA7CCFD-191D-4F20-81B7-D86983A84FD6}" type="pres">
      <dgm:prSet presAssocID="{F0C34227-F5E0-4C1A-BFA8-E4B50F1A0769}" presName="sibTrans" presStyleLbl="sibTrans2D1" presStyleIdx="0" presStyleCnt="0"/>
      <dgm:spPr/>
    </dgm:pt>
    <dgm:pt modelId="{F342C190-CDDE-4261-989F-660231DD3DCE}" type="pres">
      <dgm:prSet presAssocID="{4A415C4A-5589-4C4C-96B7-D1CF4B5C692C}" presName="compNode" presStyleCnt="0"/>
      <dgm:spPr/>
    </dgm:pt>
    <dgm:pt modelId="{964DB92F-B298-4623-AADB-4BBCCA482029}" type="pres">
      <dgm:prSet presAssocID="{4A415C4A-5589-4C4C-96B7-D1CF4B5C692C}" presName="iconBgRect" presStyleLbl="bgShp" presStyleIdx="1" presStyleCnt="6"/>
      <dgm:spPr/>
    </dgm:pt>
    <dgm:pt modelId="{ED6D5B40-E8EE-4CAE-9455-822264579F44}" type="pres">
      <dgm:prSet presAssocID="{4A415C4A-5589-4C4C-96B7-D1CF4B5C692C}" presName="iconRect" presStyleLbl="node1" presStyleIdx="1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013F8EC8-FCE3-46B2-9A1B-DECE59E46485}" type="pres">
      <dgm:prSet presAssocID="{4A415C4A-5589-4C4C-96B7-D1CF4B5C692C}" presName="spaceRect" presStyleCnt="0"/>
      <dgm:spPr/>
    </dgm:pt>
    <dgm:pt modelId="{D350354C-791A-4934-9D16-E4F1BA91A2A1}" type="pres">
      <dgm:prSet presAssocID="{4A415C4A-5589-4C4C-96B7-D1CF4B5C692C}" presName="textRect" presStyleLbl="revTx" presStyleIdx="1" presStyleCnt="6">
        <dgm:presLayoutVars>
          <dgm:chMax val="1"/>
          <dgm:chPref val="1"/>
        </dgm:presLayoutVars>
      </dgm:prSet>
      <dgm:spPr/>
    </dgm:pt>
    <dgm:pt modelId="{7C964C2E-340B-480F-97A0-EA9D645D271F}" type="pres">
      <dgm:prSet presAssocID="{E448127B-CB4F-4FD7-B50C-FA00C4E099C3}" presName="sibTrans" presStyleLbl="sibTrans2D1" presStyleIdx="0" presStyleCnt="0"/>
      <dgm:spPr/>
    </dgm:pt>
    <dgm:pt modelId="{AF914EC4-5114-420C-81F3-09BAA7338F42}" type="pres">
      <dgm:prSet presAssocID="{0A25BB8E-111D-4709-97BC-F6B45A529B67}" presName="compNode" presStyleCnt="0"/>
      <dgm:spPr/>
    </dgm:pt>
    <dgm:pt modelId="{C7DDCAA1-5034-4CE0-8565-8CF83CAF5B23}" type="pres">
      <dgm:prSet presAssocID="{0A25BB8E-111D-4709-97BC-F6B45A529B67}" presName="iconBgRect" presStyleLbl="bgShp" presStyleIdx="2" presStyleCnt="6"/>
      <dgm:spPr/>
    </dgm:pt>
    <dgm:pt modelId="{05185E68-2300-472D-818C-F958E0177BDD}" type="pres">
      <dgm:prSet presAssocID="{0A25BB8E-111D-4709-97BC-F6B45A529B67}" presName="iconRect" presStyleLbl="node1" presStyleIdx="2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2AF18193-B6F1-49C0-9C55-1E4188ED7641}" type="pres">
      <dgm:prSet presAssocID="{0A25BB8E-111D-4709-97BC-F6B45A529B67}" presName="spaceRect" presStyleCnt="0"/>
      <dgm:spPr/>
    </dgm:pt>
    <dgm:pt modelId="{8AF8F1A4-1183-40CE-9CAF-48338B773724}" type="pres">
      <dgm:prSet presAssocID="{0A25BB8E-111D-4709-97BC-F6B45A529B67}" presName="textRect" presStyleLbl="revTx" presStyleIdx="2" presStyleCnt="6">
        <dgm:presLayoutVars>
          <dgm:chMax val="1"/>
          <dgm:chPref val="1"/>
        </dgm:presLayoutVars>
      </dgm:prSet>
      <dgm:spPr/>
    </dgm:pt>
    <dgm:pt modelId="{06A42695-CDBD-4AEA-A8B4-4608C5844C00}" type="pres">
      <dgm:prSet presAssocID="{BAEFE031-38E3-49A9-89F3-62137DF2E123}" presName="sibTrans" presStyleLbl="sibTrans2D1" presStyleIdx="0" presStyleCnt="0"/>
      <dgm:spPr/>
    </dgm:pt>
    <dgm:pt modelId="{947D27D2-363D-4D27-886B-3715484762D5}" type="pres">
      <dgm:prSet presAssocID="{E014109D-4E8C-4539-AAD7-2C397E8BBCA3}" presName="compNode" presStyleCnt="0"/>
      <dgm:spPr/>
    </dgm:pt>
    <dgm:pt modelId="{081ECE07-E619-4B11-B461-D295F519447D}" type="pres">
      <dgm:prSet presAssocID="{E014109D-4E8C-4539-AAD7-2C397E8BBCA3}" presName="iconBgRect" presStyleLbl="bgShp" presStyleIdx="3" presStyleCnt="6"/>
      <dgm:spPr/>
    </dgm:pt>
    <dgm:pt modelId="{849D496D-8E41-4EBF-BB66-430F71DD8EDD}" type="pres">
      <dgm:prSet presAssocID="{E014109D-4E8C-4539-AAD7-2C397E8BBCA3}" presName="iconRect" presStyleLbl="node1" presStyleIdx="3" presStyleCnt="6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řída"/>
        </a:ext>
      </dgm:extLst>
    </dgm:pt>
    <dgm:pt modelId="{CE24081D-D80C-45B0-917F-7609706DF7E7}" type="pres">
      <dgm:prSet presAssocID="{E014109D-4E8C-4539-AAD7-2C397E8BBCA3}" presName="spaceRect" presStyleCnt="0"/>
      <dgm:spPr/>
    </dgm:pt>
    <dgm:pt modelId="{DA71E232-2467-41CF-9749-41F1CA1AAC43}" type="pres">
      <dgm:prSet presAssocID="{E014109D-4E8C-4539-AAD7-2C397E8BBCA3}" presName="textRect" presStyleLbl="revTx" presStyleIdx="3" presStyleCnt="6">
        <dgm:presLayoutVars>
          <dgm:chMax val="1"/>
          <dgm:chPref val="1"/>
        </dgm:presLayoutVars>
      </dgm:prSet>
      <dgm:spPr/>
    </dgm:pt>
    <dgm:pt modelId="{007E0C53-1220-47FD-AD48-BC96DBF7BE86}" type="pres">
      <dgm:prSet presAssocID="{335740C9-C9E4-49A7-960E-2A581FABF551}" presName="sibTrans" presStyleLbl="sibTrans2D1" presStyleIdx="0" presStyleCnt="0"/>
      <dgm:spPr/>
    </dgm:pt>
    <dgm:pt modelId="{FC4B3102-4AA1-4D66-8779-354C08D496FC}" type="pres">
      <dgm:prSet presAssocID="{53750C29-A43C-4748-B9C9-5C639831761B}" presName="compNode" presStyleCnt="0"/>
      <dgm:spPr/>
    </dgm:pt>
    <dgm:pt modelId="{9B3AB0C6-F5F0-4FAD-AEAC-A927ED27D35A}" type="pres">
      <dgm:prSet presAssocID="{53750C29-A43C-4748-B9C9-5C639831761B}" presName="iconBgRect" presStyleLbl="bgShp" presStyleIdx="4" presStyleCnt="6"/>
      <dgm:spPr/>
    </dgm:pt>
    <dgm:pt modelId="{59DA25BA-A359-4432-B76E-19A9C4A3EFD2}" type="pres">
      <dgm:prSet presAssocID="{53750C29-A43C-4748-B9C9-5C639831761B}" presName="iconRect" presStyleLbl="node1" presStyleIdx="4" presStyleCnt="6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317875B7-5E47-4572-90A7-3EBBECF4F757}" type="pres">
      <dgm:prSet presAssocID="{53750C29-A43C-4748-B9C9-5C639831761B}" presName="spaceRect" presStyleCnt="0"/>
      <dgm:spPr/>
    </dgm:pt>
    <dgm:pt modelId="{4E683709-8447-416B-8EFA-0500490B046C}" type="pres">
      <dgm:prSet presAssocID="{53750C29-A43C-4748-B9C9-5C639831761B}" presName="textRect" presStyleLbl="revTx" presStyleIdx="4" presStyleCnt="6">
        <dgm:presLayoutVars>
          <dgm:chMax val="1"/>
          <dgm:chPref val="1"/>
        </dgm:presLayoutVars>
      </dgm:prSet>
      <dgm:spPr/>
    </dgm:pt>
    <dgm:pt modelId="{C6104DBE-852B-47E5-B976-029FBCA0F959}" type="pres">
      <dgm:prSet presAssocID="{6E1EF052-5490-4E05-8A3D-565701672891}" presName="sibTrans" presStyleLbl="sibTrans2D1" presStyleIdx="0" presStyleCnt="0"/>
      <dgm:spPr/>
    </dgm:pt>
    <dgm:pt modelId="{5B4F11D6-48F7-459B-B81E-61711EF4C0F5}" type="pres">
      <dgm:prSet presAssocID="{8B997931-5E1D-4853-A41E-9D0965653AD3}" presName="compNode" presStyleCnt="0"/>
      <dgm:spPr/>
    </dgm:pt>
    <dgm:pt modelId="{21435DCB-B352-461F-8B8C-00136EA83F0C}" type="pres">
      <dgm:prSet presAssocID="{8B997931-5E1D-4853-A41E-9D0965653AD3}" presName="iconBgRect" presStyleLbl="bgShp" presStyleIdx="5" presStyleCnt="6"/>
      <dgm:spPr/>
    </dgm:pt>
    <dgm:pt modelId="{A440C1DD-1B1D-460C-8DD1-09F7E58A595A}" type="pres">
      <dgm:prSet presAssocID="{8B997931-5E1D-4853-A41E-9D0965653AD3}" presName="iconRect" presStyleLbl="node1" presStyleIdx="5" presStyleCnt="6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ývojový diagram"/>
        </a:ext>
      </dgm:extLst>
    </dgm:pt>
    <dgm:pt modelId="{399C2BF4-72DB-4031-97E5-8389E1142DF6}" type="pres">
      <dgm:prSet presAssocID="{8B997931-5E1D-4853-A41E-9D0965653AD3}" presName="spaceRect" presStyleCnt="0"/>
      <dgm:spPr/>
    </dgm:pt>
    <dgm:pt modelId="{8EE96E27-9D0F-4730-9E4E-C4E3DE6ABDF7}" type="pres">
      <dgm:prSet presAssocID="{8B997931-5E1D-4853-A41E-9D0965653AD3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F6FA7D14-C4E6-4F18-9574-E7E0665F7745}" type="presOf" srcId="{3924B3A1-2DFD-4DC4-B278-57FADCB10F29}" destId="{6E1450CE-7E87-4F5A-B04E-F92AC4BC4215}" srcOrd="0" destOrd="0" presId="urn:microsoft.com/office/officeart/2018/2/layout/IconCircleList"/>
    <dgm:cxn modelId="{5D110716-55A2-49CD-B2F6-6329B83FF98A}" srcId="{3924B3A1-2DFD-4DC4-B278-57FADCB10F29}" destId="{8B997931-5E1D-4853-A41E-9D0965653AD3}" srcOrd="5" destOrd="0" parTransId="{A61BC1B4-A09E-4F8D-BF5F-760CFB94B9A7}" sibTransId="{AEF4A037-F15D-4B73-AD44-3A8CA6EC1653}"/>
    <dgm:cxn modelId="{9D89E819-7BC2-4B99-8F29-3222AF73D539}" srcId="{3924B3A1-2DFD-4DC4-B278-57FADCB10F29}" destId="{614FC04D-4E1A-4A40-B923-62C3EB711D93}" srcOrd="0" destOrd="0" parTransId="{EB96ED39-4398-45B9-BADC-AF11CB2EBD8A}" sibTransId="{F0C34227-F5E0-4C1A-BFA8-E4B50F1A0769}"/>
    <dgm:cxn modelId="{56110D22-AC97-4CB9-81C8-30177016869E}" srcId="{3924B3A1-2DFD-4DC4-B278-57FADCB10F29}" destId="{E014109D-4E8C-4539-AAD7-2C397E8BBCA3}" srcOrd="3" destOrd="0" parTransId="{071CBC41-CA26-4379-A9CB-EFD0CD29FA5D}" sibTransId="{335740C9-C9E4-49A7-960E-2A581FABF551}"/>
    <dgm:cxn modelId="{A4827B23-0EE4-4B1C-985B-FA35A635898B}" srcId="{3924B3A1-2DFD-4DC4-B278-57FADCB10F29}" destId="{4A415C4A-5589-4C4C-96B7-D1CF4B5C692C}" srcOrd="1" destOrd="0" parTransId="{66CF8F98-958E-4E86-B711-07C35E25FD4E}" sibTransId="{E448127B-CB4F-4FD7-B50C-FA00C4E099C3}"/>
    <dgm:cxn modelId="{E8F8FA36-721C-489A-B6A1-AC8E702A9057}" type="presOf" srcId="{0A25BB8E-111D-4709-97BC-F6B45A529B67}" destId="{8AF8F1A4-1183-40CE-9CAF-48338B773724}" srcOrd="0" destOrd="0" presId="urn:microsoft.com/office/officeart/2018/2/layout/IconCircleList"/>
    <dgm:cxn modelId="{B0AED069-5FEF-438F-90A7-23E71278DA35}" type="presOf" srcId="{BAEFE031-38E3-49A9-89F3-62137DF2E123}" destId="{06A42695-CDBD-4AEA-A8B4-4608C5844C00}" srcOrd="0" destOrd="0" presId="urn:microsoft.com/office/officeart/2018/2/layout/IconCircleList"/>
    <dgm:cxn modelId="{C79C524D-569B-47D6-8D1E-C4BDABFF1D1D}" type="presOf" srcId="{E448127B-CB4F-4FD7-B50C-FA00C4E099C3}" destId="{7C964C2E-340B-480F-97A0-EA9D645D271F}" srcOrd="0" destOrd="0" presId="urn:microsoft.com/office/officeart/2018/2/layout/IconCircleList"/>
    <dgm:cxn modelId="{CCDD0F70-C3AC-4070-A9CB-3D2A8A2790F4}" type="presOf" srcId="{53750C29-A43C-4748-B9C9-5C639831761B}" destId="{4E683709-8447-416B-8EFA-0500490B046C}" srcOrd="0" destOrd="0" presId="urn:microsoft.com/office/officeart/2018/2/layout/IconCircleList"/>
    <dgm:cxn modelId="{21AFCD54-A5BF-4B83-98DD-63284CB438EA}" type="presOf" srcId="{8B997931-5E1D-4853-A41E-9D0965653AD3}" destId="{8EE96E27-9D0F-4730-9E4E-C4E3DE6ABDF7}" srcOrd="0" destOrd="0" presId="urn:microsoft.com/office/officeart/2018/2/layout/IconCircleList"/>
    <dgm:cxn modelId="{BECC9B80-1BD9-44C8-B716-E70721D90BB0}" type="presOf" srcId="{4A415C4A-5589-4C4C-96B7-D1CF4B5C692C}" destId="{D350354C-791A-4934-9D16-E4F1BA91A2A1}" srcOrd="0" destOrd="0" presId="urn:microsoft.com/office/officeart/2018/2/layout/IconCircleList"/>
    <dgm:cxn modelId="{F669459C-6734-44A9-9301-B2F8CE14211B}" type="presOf" srcId="{E014109D-4E8C-4539-AAD7-2C397E8BBCA3}" destId="{DA71E232-2467-41CF-9749-41F1CA1AAC43}" srcOrd="0" destOrd="0" presId="urn:microsoft.com/office/officeart/2018/2/layout/IconCircleList"/>
    <dgm:cxn modelId="{6D39979D-F8CA-4906-A480-F76464D1BB91}" type="presOf" srcId="{335740C9-C9E4-49A7-960E-2A581FABF551}" destId="{007E0C53-1220-47FD-AD48-BC96DBF7BE86}" srcOrd="0" destOrd="0" presId="urn:microsoft.com/office/officeart/2018/2/layout/IconCircleList"/>
    <dgm:cxn modelId="{221104AD-1A94-487E-9252-C4CD8F312326}" srcId="{3924B3A1-2DFD-4DC4-B278-57FADCB10F29}" destId="{0A25BB8E-111D-4709-97BC-F6B45A529B67}" srcOrd="2" destOrd="0" parTransId="{E5840571-C726-469C-A988-145856BD02D7}" sibTransId="{BAEFE031-38E3-49A9-89F3-62137DF2E123}"/>
    <dgm:cxn modelId="{61066ACC-1C06-4269-B050-ED9EB14A6554}" type="presOf" srcId="{6E1EF052-5490-4E05-8A3D-565701672891}" destId="{C6104DBE-852B-47E5-B976-029FBCA0F959}" srcOrd="0" destOrd="0" presId="urn:microsoft.com/office/officeart/2018/2/layout/IconCircleList"/>
    <dgm:cxn modelId="{7474D5D2-C549-4E3D-BEF3-B95CA99F9219}" srcId="{3924B3A1-2DFD-4DC4-B278-57FADCB10F29}" destId="{53750C29-A43C-4748-B9C9-5C639831761B}" srcOrd="4" destOrd="0" parTransId="{D4E3F552-6664-4064-A92C-27CDC8522A12}" sibTransId="{6E1EF052-5490-4E05-8A3D-565701672891}"/>
    <dgm:cxn modelId="{80D3A5DB-6B93-44FA-9A9F-5EC9F5CBA35D}" type="presOf" srcId="{F0C34227-F5E0-4C1A-BFA8-E4B50F1A0769}" destId="{2BA7CCFD-191D-4F20-81B7-D86983A84FD6}" srcOrd="0" destOrd="0" presId="urn:microsoft.com/office/officeart/2018/2/layout/IconCircleList"/>
    <dgm:cxn modelId="{603EABFE-F144-4EE8-86D9-1CDA90888F1B}" type="presOf" srcId="{614FC04D-4E1A-4A40-B923-62C3EB711D93}" destId="{5D776E04-D1A7-41CF-8AB4-ABE9DD370736}" srcOrd="0" destOrd="0" presId="urn:microsoft.com/office/officeart/2018/2/layout/IconCircleList"/>
    <dgm:cxn modelId="{9C691C5C-B6CF-4CFB-962C-6B49A3D2346B}" type="presParOf" srcId="{6E1450CE-7E87-4F5A-B04E-F92AC4BC4215}" destId="{2CF355ED-FD12-4AA1-9DF5-E92F1E306E06}" srcOrd="0" destOrd="0" presId="urn:microsoft.com/office/officeart/2018/2/layout/IconCircleList"/>
    <dgm:cxn modelId="{8FAF8003-7992-4783-836E-98FE2E13777B}" type="presParOf" srcId="{2CF355ED-FD12-4AA1-9DF5-E92F1E306E06}" destId="{537B75C2-85DB-4E81-A363-93AB576C8FF7}" srcOrd="0" destOrd="0" presId="urn:microsoft.com/office/officeart/2018/2/layout/IconCircleList"/>
    <dgm:cxn modelId="{183DB3BE-794C-4BFC-80A5-7B0D7992F16B}" type="presParOf" srcId="{537B75C2-85DB-4E81-A363-93AB576C8FF7}" destId="{731A1280-2D15-4B94-9CD3-84E2CC5FFF8A}" srcOrd="0" destOrd="0" presId="urn:microsoft.com/office/officeart/2018/2/layout/IconCircleList"/>
    <dgm:cxn modelId="{41DF25AD-F0EE-4E8A-8283-5AD9971F144B}" type="presParOf" srcId="{537B75C2-85DB-4E81-A363-93AB576C8FF7}" destId="{7BB730D9-DF0E-44D9-86F3-473ECA8ADE4A}" srcOrd="1" destOrd="0" presId="urn:microsoft.com/office/officeart/2018/2/layout/IconCircleList"/>
    <dgm:cxn modelId="{0E436A75-4523-4CD7-B007-485B4BD75A86}" type="presParOf" srcId="{537B75C2-85DB-4E81-A363-93AB576C8FF7}" destId="{AEFD0C2F-2556-44F4-A049-AAA1EA36F79C}" srcOrd="2" destOrd="0" presId="urn:microsoft.com/office/officeart/2018/2/layout/IconCircleList"/>
    <dgm:cxn modelId="{233E79E3-502E-45E7-99B9-52AE8511D1C7}" type="presParOf" srcId="{537B75C2-85DB-4E81-A363-93AB576C8FF7}" destId="{5D776E04-D1A7-41CF-8AB4-ABE9DD370736}" srcOrd="3" destOrd="0" presId="urn:microsoft.com/office/officeart/2018/2/layout/IconCircleList"/>
    <dgm:cxn modelId="{CAC5D81A-BD02-4138-A35D-8669293B8484}" type="presParOf" srcId="{2CF355ED-FD12-4AA1-9DF5-E92F1E306E06}" destId="{2BA7CCFD-191D-4F20-81B7-D86983A84FD6}" srcOrd="1" destOrd="0" presId="urn:microsoft.com/office/officeart/2018/2/layout/IconCircleList"/>
    <dgm:cxn modelId="{495E46B7-0471-4EF8-86B8-AB118E1C48FA}" type="presParOf" srcId="{2CF355ED-FD12-4AA1-9DF5-E92F1E306E06}" destId="{F342C190-CDDE-4261-989F-660231DD3DCE}" srcOrd="2" destOrd="0" presId="urn:microsoft.com/office/officeart/2018/2/layout/IconCircleList"/>
    <dgm:cxn modelId="{A4C876ED-DB74-44CC-A52F-E0B89A8789DF}" type="presParOf" srcId="{F342C190-CDDE-4261-989F-660231DD3DCE}" destId="{964DB92F-B298-4623-AADB-4BBCCA482029}" srcOrd="0" destOrd="0" presId="urn:microsoft.com/office/officeart/2018/2/layout/IconCircleList"/>
    <dgm:cxn modelId="{7F9D004D-73EF-453B-BD57-C425BA34428B}" type="presParOf" srcId="{F342C190-CDDE-4261-989F-660231DD3DCE}" destId="{ED6D5B40-E8EE-4CAE-9455-822264579F44}" srcOrd="1" destOrd="0" presId="urn:microsoft.com/office/officeart/2018/2/layout/IconCircleList"/>
    <dgm:cxn modelId="{21E16B5A-351E-482B-AAB4-8B3DBB5E7A88}" type="presParOf" srcId="{F342C190-CDDE-4261-989F-660231DD3DCE}" destId="{013F8EC8-FCE3-46B2-9A1B-DECE59E46485}" srcOrd="2" destOrd="0" presId="urn:microsoft.com/office/officeart/2018/2/layout/IconCircleList"/>
    <dgm:cxn modelId="{03887588-3D5B-4A0D-B0D7-941C996EA794}" type="presParOf" srcId="{F342C190-CDDE-4261-989F-660231DD3DCE}" destId="{D350354C-791A-4934-9D16-E4F1BA91A2A1}" srcOrd="3" destOrd="0" presId="urn:microsoft.com/office/officeart/2018/2/layout/IconCircleList"/>
    <dgm:cxn modelId="{BC896231-A9C9-4B75-8B44-E2C69E073F9A}" type="presParOf" srcId="{2CF355ED-FD12-4AA1-9DF5-E92F1E306E06}" destId="{7C964C2E-340B-480F-97A0-EA9D645D271F}" srcOrd="3" destOrd="0" presId="urn:microsoft.com/office/officeart/2018/2/layout/IconCircleList"/>
    <dgm:cxn modelId="{EF1CFB1F-212A-4A79-8368-DF7C16ACFA06}" type="presParOf" srcId="{2CF355ED-FD12-4AA1-9DF5-E92F1E306E06}" destId="{AF914EC4-5114-420C-81F3-09BAA7338F42}" srcOrd="4" destOrd="0" presId="urn:microsoft.com/office/officeart/2018/2/layout/IconCircleList"/>
    <dgm:cxn modelId="{DC85A62A-770B-4DB2-BB3E-A9FCB8ECED30}" type="presParOf" srcId="{AF914EC4-5114-420C-81F3-09BAA7338F42}" destId="{C7DDCAA1-5034-4CE0-8565-8CF83CAF5B23}" srcOrd="0" destOrd="0" presId="urn:microsoft.com/office/officeart/2018/2/layout/IconCircleList"/>
    <dgm:cxn modelId="{2C8DE545-AD22-4E29-9165-2BDDAB65F856}" type="presParOf" srcId="{AF914EC4-5114-420C-81F3-09BAA7338F42}" destId="{05185E68-2300-472D-818C-F958E0177BDD}" srcOrd="1" destOrd="0" presId="urn:microsoft.com/office/officeart/2018/2/layout/IconCircleList"/>
    <dgm:cxn modelId="{EE4F4AB5-C6DC-41A0-A31F-C0C58DA113B6}" type="presParOf" srcId="{AF914EC4-5114-420C-81F3-09BAA7338F42}" destId="{2AF18193-B6F1-49C0-9C55-1E4188ED7641}" srcOrd="2" destOrd="0" presId="urn:microsoft.com/office/officeart/2018/2/layout/IconCircleList"/>
    <dgm:cxn modelId="{B3570A1C-7F23-4ACF-A173-82D8589B3308}" type="presParOf" srcId="{AF914EC4-5114-420C-81F3-09BAA7338F42}" destId="{8AF8F1A4-1183-40CE-9CAF-48338B773724}" srcOrd="3" destOrd="0" presId="urn:microsoft.com/office/officeart/2018/2/layout/IconCircleList"/>
    <dgm:cxn modelId="{3DB7B98F-4EEA-45A4-8DC0-2EBF4017F532}" type="presParOf" srcId="{2CF355ED-FD12-4AA1-9DF5-E92F1E306E06}" destId="{06A42695-CDBD-4AEA-A8B4-4608C5844C00}" srcOrd="5" destOrd="0" presId="urn:microsoft.com/office/officeart/2018/2/layout/IconCircleList"/>
    <dgm:cxn modelId="{41682FAE-2AAC-460E-A332-18DA5CB9641D}" type="presParOf" srcId="{2CF355ED-FD12-4AA1-9DF5-E92F1E306E06}" destId="{947D27D2-363D-4D27-886B-3715484762D5}" srcOrd="6" destOrd="0" presId="urn:microsoft.com/office/officeart/2018/2/layout/IconCircleList"/>
    <dgm:cxn modelId="{C61F17FA-F0E0-4FBA-9EEC-FD9B6F084C38}" type="presParOf" srcId="{947D27D2-363D-4D27-886B-3715484762D5}" destId="{081ECE07-E619-4B11-B461-D295F519447D}" srcOrd="0" destOrd="0" presId="urn:microsoft.com/office/officeart/2018/2/layout/IconCircleList"/>
    <dgm:cxn modelId="{9D17A54D-9086-4928-8603-A4BDCA238456}" type="presParOf" srcId="{947D27D2-363D-4D27-886B-3715484762D5}" destId="{849D496D-8E41-4EBF-BB66-430F71DD8EDD}" srcOrd="1" destOrd="0" presId="urn:microsoft.com/office/officeart/2018/2/layout/IconCircleList"/>
    <dgm:cxn modelId="{CF09337C-35B1-4C5D-8C45-CAFA769BC411}" type="presParOf" srcId="{947D27D2-363D-4D27-886B-3715484762D5}" destId="{CE24081D-D80C-45B0-917F-7609706DF7E7}" srcOrd="2" destOrd="0" presId="urn:microsoft.com/office/officeart/2018/2/layout/IconCircleList"/>
    <dgm:cxn modelId="{717C37CD-BC1E-4651-A461-EEB438C73F86}" type="presParOf" srcId="{947D27D2-363D-4D27-886B-3715484762D5}" destId="{DA71E232-2467-41CF-9749-41F1CA1AAC43}" srcOrd="3" destOrd="0" presId="urn:microsoft.com/office/officeart/2018/2/layout/IconCircleList"/>
    <dgm:cxn modelId="{10DB0767-DB74-4AB7-B7CE-55B5180214F4}" type="presParOf" srcId="{2CF355ED-FD12-4AA1-9DF5-E92F1E306E06}" destId="{007E0C53-1220-47FD-AD48-BC96DBF7BE86}" srcOrd="7" destOrd="0" presId="urn:microsoft.com/office/officeart/2018/2/layout/IconCircleList"/>
    <dgm:cxn modelId="{AC703BA9-CDCD-4B92-9E86-920D4CA604E0}" type="presParOf" srcId="{2CF355ED-FD12-4AA1-9DF5-E92F1E306E06}" destId="{FC4B3102-4AA1-4D66-8779-354C08D496FC}" srcOrd="8" destOrd="0" presId="urn:microsoft.com/office/officeart/2018/2/layout/IconCircleList"/>
    <dgm:cxn modelId="{BC242EE7-3426-4556-B39B-A0617FF78446}" type="presParOf" srcId="{FC4B3102-4AA1-4D66-8779-354C08D496FC}" destId="{9B3AB0C6-F5F0-4FAD-AEAC-A927ED27D35A}" srcOrd="0" destOrd="0" presId="urn:microsoft.com/office/officeart/2018/2/layout/IconCircleList"/>
    <dgm:cxn modelId="{096220DC-2649-4D30-A70D-C3B19CCDFE1D}" type="presParOf" srcId="{FC4B3102-4AA1-4D66-8779-354C08D496FC}" destId="{59DA25BA-A359-4432-B76E-19A9C4A3EFD2}" srcOrd="1" destOrd="0" presId="urn:microsoft.com/office/officeart/2018/2/layout/IconCircleList"/>
    <dgm:cxn modelId="{F5D7D145-2FA0-45A7-A00F-3D38F8C508FB}" type="presParOf" srcId="{FC4B3102-4AA1-4D66-8779-354C08D496FC}" destId="{317875B7-5E47-4572-90A7-3EBBECF4F757}" srcOrd="2" destOrd="0" presId="urn:microsoft.com/office/officeart/2018/2/layout/IconCircleList"/>
    <dgm:cxn modelId="{D2F77B50-3BFC-4AA6-B50D-E43729ED616E}" type="presParOf" srcId="{FC4B3102-4AA1-4D66-8779-354C08D496FC}" destId="{4E683709-8447-416B-8EFA-0500490B046C}" srcOrd="3" destOrd="0" presId="urn:microsoft.com/office/officeart/2018/2/layout/IconCircleList"/>
    <dgm:cxn modelId="{E7B4A73B-6907-450A-AB44-40B22C8EA3A5}" type="presParOf" srcId="{2CF355ED-FD12-4AA1-9DF5-E92F1E306E06}" destId="{C6104DBE-852B-47E5-B976-029FBCA0F959}" srcOrd="9" destOrd="0" presId="urn:microsoft.com/office/officeart/2018/2/layout/IconCircleList"/>
    <dgm:cxn modelId="{BE513504-8732-4617-B5ED-7034D11F359B}" type="presParOf" srcId="{2CF355ED-FD12-4AA1-9DF5-E92F1E306E06}" destId="{5B4F11D6-48F7-459B-B81E-61711EF4C0F5}" srcOrd="10" destOrd="0" presId="urn:microsoft.com/office/officeart/2018/2/layout/IconCircleList"/>
    <dgm:cxn modelId="{37A64BE0-8BBA-4079-9BE7-FF0BB01F0FAD}" type="presParOf" srcId="{5B4F11D6-48F7-459B-B81E-61711EF4C0F5}" destId="{21435DCB-B352-461F-8B8C-00136EA83F0C}" srcOrd="0" destOrd="0" presId="urn:microsoft.com/office/officeart/2018/2/layout/IconCircleList"/>
    <dgm:cxn modelId="{C8EC1978-B8C2-4235-A3A0-9CDA7AA849C4}" type="presParOf" srcId="{5B4F11D6-48F7-459B-B81E-61711EF4C0F5}" destId="{A440C1DD-1B1D-460C-8DD1-09F7E58A595A}" srcOrd="1" destOrd="0" presId="urn:microsoft.com/office/officeart/2018/2/layout/IconCircleList"/>
    <dgm:cxn modelId="{36B5C67B-03FC-49F0-B1A3-2DA22AD69555}" type="presParOf" srcId="{5B4F11D6-48F7-459B-B81E-61711EF4C0F5}" destId="{399C2BF4-72DB-4031-97E5-8389E1142DF6}" srcOrd="2" destOrd="0" presId="urn:microsoft.com/office/officeart/2018/2/layout/IconCircleList"/>
    <dgm:cxn modelId="{D8033DBC-3F69-4E1C-873F-910CB8B160F4}" type="presParOf" srcId="{5B4F11D6-48F7-459B-B81E-61711EF4C0F5}" destId="{8EE96E27-9D0F-4730-9E4E-C4E3DE6ABDF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5E1841-9B24-4EFC-92B6-6FF5CD4F7074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E3EA1DA-7D0A-464E-9400-A93E3BF11556}">
      <dgm:prSet/>
      <dgm:spPr/>
      <dgm:t>
        <a:bodyPr/>
        <a:lstStyle/>
        <a:p>
          <a:r>
            <a:rPr lang="cs-CZ"/>
            <a:t>Připravujeme konferenci.</a:t>
          </a:r>
          <a:endParaRPr lang="en-US"/>
        </a:p>
      </dgm:t>
    </dgm:pt>
    <dgm:pt modelId="{37E70736-D702-4107-AC78-A9CBB4E4D4E5}" type="parTrans" cxnId="{B8D2434F-71A1-4273-8193-F5296F479291}">
      <dgm:prSet/>
      <dgm:spPr/>
      <dgm:t>
        <a:bodyPr/>
        <a:lstStyle/>
        <a:p>
          <a:endParaRPr lang="en-US"/>
        </a:p>
      </dgm:t>
    </dgm:pt>
    <dgm:pt modelId="{E0A5CFF8-0AE0-4D45-894B-1D2AC8F281B6}" type="sibTrans" cxnId="{B8D2434F-71A1-4273-8193-F5296F479291}">
      <dgm:prSet/>
      <dgm:spPr/>
      <dgm:t>
        <a:bodyPr/>
        <a:lstStyle/>
        <a:p>
          <a:endParaRPr lang="en-US"/>
        </a:p>
      </dgm:t>
    </dgm:pt>
    <dgm:pt modelId="{9CCEA8C3-A896-438D-B51D-B2A775E319F5}">
      <dgm:prSet/>
      <dgm:spPr/>
      <dgm:t>
        <a:bodyPr/>
        <a:lstStyle/>
        <a:p>
          <a:r>
            <a:rPr lang="cs-CZ"/>
            <a:t>Vzdělávání pro třídní učitele.</a:t>
          </a:r>
          <a:endParaRPr lang="en-US"/>
        </a:p>
      </dgm:t>
    </dgm:pt>
    <dgm:pt modelId="{36A63C89-C9F1-4195-AA35-65F9BBC1434C}" type="parTrans" cxnId="{A54E1D1D-18F5-4748-9DBD-7D123F85343D}">
      <dgm:prSet/>
      <dgm:spPr/>
      <dgm:t>
        <a:bodyPr/>
        <a:lstStyle/>
        <a:p>
          <a:endParaRPr lang="en-US"/>
        </a:p>
      </dgm:t>
    </dgm:pt>
    <dgm:pt modelId="{41C77999-A6AD-4C69-9DF3-CFF2161CB4FB}" type="sibTrans" cxnId="{A54E1D1D-18F5-4748-9DBD-7D123F85343D}">
      <dgm:prSet/>
      <dgm:spPr/>
      <dgm:t>
        <a:bodyPr/>
        <a:lstStyle/>
        <a:p>
          <a:endParaRPr lang="en-US"/>
        </a:p>
      </dgm:t>
    </dgm:pt>
    <dgm:pt modelId="{21DE3CE3-83B5-4298-B3C4-B12148331325}">
      <dgm:prSet/>
      <dgm:spPr/>
      <dgm:t>
        <a:bodyPr/>
        <a:lstStyle/>
        <a:p>
          <a:r>
            <a:rPr lang="cs-CZ"/>
            <a:t>Vzdělávání Škola bez poražených.</a:t>
          </a:r>
          <a:endParaRPr lang="en-US"/>
        </a:p>
      </dgm:t>
    </dgm:pt>
    <dgm:pt modelId="{DA474F06-2078-4C63-8CC8-1ECB8050A048}" type="parTrans" cxnId="{4ABE05CF-B2BA-4BCB-8D1F-24624C0B98BB}">
      <dgm:prSet/>
      <dgm:spPr/>
      <dgm:t>
        <a:bodyPr/>
        <a:lstStyle/>
        <a:p>
          <a:endParaRPr lang="en-US"/>
        </a:p>
      </dgm:t>
    </dgm:pt>
    <dgm:pt modelId="{DD014291-B87E-4231-8DCC-AC871AAE7B70}" type="sibTrans" cxnId="{4ABE05CF-B2BA-4BCB-8D1F-24624C0B98BB}">
      <dgm:prSet/>
      <dgm:spPr/>
      <dgm:t>
        <a:bodyPr/>
        <a:lstStyle/>
        <a:p>
          <a:endParaRPr lang="en-US"/>
        </a:p>
      </dgm:t>
    </dgm:pt>
    <dgm:pt modelId="{6FD4B362-29B5-4780-B9CA-D560F09D23BB}">
      <dgm:prSet/>
      <dgm:spPr/>
      <dgm:t>
        <a:bodyPr/>
        <a:lstStyle/>
        <a:p>
          <a:r>
            <a:rPr lang="cs-CZ"/>
            <a:t>Vzdělávání pro učitelky MŠ.</a:t>
          </a:r>
          <a:endParaRPr lang="en-US"/>
        </a:p>
      </dgm:t>
    </dgm:pt>
    <dgm:pt modelId="{FCEEE136-2F30-4A97-9B1B-A6DE763A1EAB}" type="parTrans" cxnId="{7D2DCEDD-A923-44E3-B7A7-0C154DAC8B03}">
      <dgm:prSet/>
      <dgm:spPr/>
      <dgm:t>
        <a:bodyPr/>
        <a:lstStyle/>
        <a:p>
          <a:endParaRPr lang="en-US"/>
        </a:p>
      </dgm:t>
    </dgm:pt>
    <dgm:pt modelId="{47D8DF36-4F18-4CAE-802B-ECC334A778D4}" type="sibTrans" cxnId="{7D2DCEDD-A923-44E3-B7A7-0C154DAC8B03}">
      <dgm:prSet/>
      <dgm:spPr/>
      <dgm:t>
        <a:bodyPr/>
        <a:lstStyle/>
        <a:p>
          <a:endParaRPr lang="en-US"/>
        </a:p>
      </dgm:t>
    </dgm:pt>
    <dgm:pt modelId="{8FC8ABF1-2173-4ED7-9DA3-E24CAE0CA46D}" type="pres">
      <dgm:prSet presAssocID="{ED5E1841-9B24-4EFC-92B6-6FF5CD4F7074}" presName="matrix" presStyleCnt="0">
        <dgm:presLayoutVars>
          <dgm:chMax val="1"/>
          <dgm:dir/>
          <dgm:resizeHandles val="exact"/>
        </dgm:presLayoutVars>
      </dgm:prSet>
      <dgm:spPr/>
    </dgm:pt>
    <dgm:pt modelId="{2212528E-531C-40D2-ABC1-1127CAD79438}" type="pres">
      <dgm:prSet presAssocID="{ED5E1841-9B24-4EFC-92B6-6FF5CD4F7074}" presName="diamond" presStyleLbl="bgShp" presStyleIdx="0" presStyleCnt="1"/>
      <dgm:spPr/>
    </dgm:pt>
    <dgm:pt modelId="{074A246F-2560-4A0E-9F4E-98103F6C1C77}" type="pres">
      <dgm:prSet presAssocID="{ED5E1841-9B24-4EFC-92B6-6FF5CD4F707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B235CD6-42DB-41AD-B3A2-D69E8D9465D9}" type="pres">
      <dgm:prSet presAssocID="{ED5E1841-9B24-4EFC-92B6-6FF5CD4F707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7E7CC8B-CB0F-4071-8317-A46C0146DA85}" type="pres">
      <dgm:prSet presAssocID="{ED5E1841-9B24-4EFC-92B6-6FF5CD4F707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E9A935D-E16E-4870-A793-458E473C70C3}" type="pres">
      <dgm:prSet presAssocID="{ED5E1841-9B24-4EFC-92B6-6FF5CD4F707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9EB2002-79FA-4546-B559-71A255B1FFFC}" type="presOf" srcId="{21DE3CE3-83B5-4298-B3C4-B12148331325}" destId="{27E7CC8B-CB0F-4071-8317-A46C0146DA85}" srcOrd="0" destOrd="0" presId="urn:microsoft.com/office/officeart/2005/8/layout/matrix3"/>
    <dgm:cxn modelId="{A54E1D1D-18F5-4748-9DBD-7D123F85343D}" srcId="{ED5E1841-9B24-4EFC-92B6-6FF5CD4F7074}" destId="{9CCEA8C3-A896-438D-B51D-B2A775E319F5}" srcOrd="1" destOrd="0" parTransId="{36A63C89-C9F1-4195-AA35-65F9BBC1434C}" sibTransId="{41C77999-A6AD-4C69-9DF3-CFF2161CB4FB}"/>
    <dgm:cxn modelId="{B8D2434F-71A1-4273-8193-F5296F479291}" srcId="{ED5E1841-9B24-4EFC-92B6-6FF5CD4F7074}" destId="{DE3EA1DA-7D0A-464E-9400-A93E3BF11556}" srcOrd="0" destOrd="0" parTransId="{37E70736-D702-4107-AC78-A9CBB4E4D4E5}" sibTransId="{E0A5CFF8-0AE0-4D45-894B-1D2AC8F281B6}"/>
    <dgm:cxn modelId="{1D55A683-DD10-4433-AE18-AA60BD4FECCC}" type="presOf" srcId="{ED5E1841-9B24-4EFC-92B6-6FF5CD4F7074}" destId="{8FC8ABF1-2173-4ED7-9DA3-E24CAE0CA46D}" srcOrd="0" destOrd="0" presId="urn:microsoft.com/office/officeart/2005/8/layout/matrix3"/>
    <dgm:cxn modelId="{7646D0A2-0C36-459D-BB15-FCC8484C6EF5}" type="presOf" srcId="{DE3EA1DA-7D0A-464E-9400-A93E3BF11556}" destId="{074A246F-2560-4A0E-9F4E-98103F6C1C77}" srcOrd="0" destOrd="0" presId="urn:microsoft.com/office/officeart/2005/8/layout/matrix3"/>
    <dgm:cxn modelId="{0536DFBC-5ACF-423C-8DF3-282210C3468D}" type="presOf" srcId="{6FD4B362-29B5-4780-B9CA-D560F09D23BB}" destId="{BE9A935D-E16E-4870-A793-458E473C70C3}" srcOrd="0" destOrd="0" presId="urn:microsoft.com/office/officeart/2005/8/layout/matrix3"/>
    <dgm:cxn modelId="{4ABE05CF-B2BA-4BCB-8D1F-24624C0B98BB}" srcId="{ED5E1841-9B24-4EFC-92B6-6FF5CD4F7074}" destId="{21DE3CE3-83B5-4298-B3C4-B12148331325}" srcOrd="2" destOrd="0" parTransId="{DA474F06-2078-4C63-8CC8-1ECB8050A048}" sibTransId="{DD014291-B87E-4231-8DCC-AC871AAE7B70}"/>
    <dgm:cxn modelId="{7D2DCEDD-A923-44E3-B7A7-0C154DAC8B03}" srcId="{ED5E1841-9B24-4EFC-92B6-6FF5CD4F7074}" destId="{6FD4B362-29B5-4780-B9CA-D560F09D23BB}" srcOrd="3" destOrd="0" parTransId="{FCEEE136-2F30-4A97-9B1B-A6DE763A1EAB}" sibTransId="{47D8DF36-4F18-4CAE-802B-ECC334A778D4}"/>
    <dgm:cxn modelId="{09BDA5FC-042C-42C8-BA15-96C99FB7EF33}" type="presOf" srcId="{9CCEA8C3-A896-438D-B51D-B2A775E319F5}" destId="{FB235CD6-42DB-41AD-B3A2-D69E8D9465D9}" srcOrd="0" destOrd="0" presId="urn:microsoft.com/office/officeart/2005/8/layout/matrix3"/>
    <dgm:cxn modelId="{FE5957CE-EF51-40A9-A4C6-70EBD78E9F7E}" type="presParOf" srcId="{8FC8ABF1-2173-4ED7-9DA3-E24CAE0CA46D}" destId="{2212528E-531C-40D2-ABC1-1127CAD79438}" srcOrd="0" destOrd="0" presId="urn:microsoft.com/office/officeart/2005/8/layout/matrix3"/>
    <dgm:cxn modelId="{B33E2838-E6B1-4098-BE81-13A352296C74}" type="presParOf" srcId="{8FC8ABF1-2173-4ED7-9DA3-E24CAE0CA46D}" destId="{074A246F-2560-4A0E-9F4E-98103F6C1C77}" srcOrd="1" destOrd="0" presId="urn:microsoft.com/office/officeart/2005/8/layout/matrix3"/>
    <dgm:cxn modelId="{04B76FA6-B96B-4D42-B7AE-53D24E7F2FF7}" type="presParOf" srcId="{8FC8ABF1-2173-4ED7-9DA3-E24CAE0CA46D}" destId="{FB235CD6-42DB-41AD-B3A2-D69E8D9465D9}" srcOrd="2" destOrd="0" presId="urn:microsoft.com/office/officeart/2005/8/layout/matrix3"/>
    <dgm:cxn modelId="{81A2845D-7883-42C4-B5D0-68F4124E5A18}" type="presParOf" srcId="{8FC8ABF1-2173-4ED7-9DA3-E24CAE0CA46D}" destId="{27E7CC8B-CB0F-4071-8317-A46C0146DA85}" srcOrd="3" destOrd="0" presId="urn:microsoft.com/office/officeart/2005/8/layout/matrix3"/>
    <dgm:cxn modelId="{4367D070-0266-46CD-9342-C039AC19609F}" type="presParOf" srcId="{8FC8ABF1-2173-4ED7-9DA3-E24CAE0CA46D}" destId="{BE9A935D-E16E-4870-A793-458E473C70C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C69BE-C3DA-4EEA-9CD2-524FBBD5FD50}">
      <dsp:nvSpPr>
        <dsp:cNvPr id="0" name=""/>
        <dsp:cNvSpPr/>
      </dsp:nvSpPr>
      <dsp:spPr>
        <a:xfrm>
          <a:off x="0" y="0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A4FD59-9252-4E02-AF2F-8E4E6ED117DB}">
      <dsp:nvSpPr>
        <dsp:cNvPr id="0" name=""/>
        <dsp:cNvSpPr/>
      </dsp:nvSpPr>
      <dsp:spPr>
        <a:xfrm>
          <a:off x="0" y="0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Od  1.1.2023 máme nový název: Pedagogicko-psychologická poradna a speciálně pedagogické centrum Ústí nad Orlicí.</a:t>
          </a:r>
          <a:endParaRPr lang="en-US" sz="2200" kern="1200"/>
        </a:p>
      </dsp:txBody>
      <dsp:txXfrm>
        <a:off x="0" y="0"/>
        <a:ext cx="6797675" cy="1412477"/>
      </dsp:txXfrm>
    </dsp:sp>
    <dsp:sp modelId="{10985EDC-7DB2-4F2D-BA31-9011863CD391}">
      <dsp:nvSpPr>
        <dsp:cNvPr id="0" name=""/>
        <dsp:cNvSpPr/>
      </dsp:nvSpPr>
      <dsp:spPr>
        <a:xfrm>
          <a:off x="0" y="1412478"/>
          <a:ext cx="6797675" cy="0"/>
        </a:xfrm>
        <a:prstGeom prst="line">
          <a:avLst/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 w="15875" cap="flat" cmpd="sng" algn="ctr">
          <a:solidFill>
            <a:schemeClr val="accent2">
              <a:hueOff val="13013"/>
              <a:satOff val="-8959"/>
              <a:lumOff val="-22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E1CCF7-6B3B-46AB-B229-B221EE27A763}">
      <dsp:nvSpPr>
        <dsp:cNvPr id="0" name=""/>
        <dsp:cNvSpPr/>
      </dsp:nvSpPr>
      <dsp:spPr>
        <a:xfrm>
          <a:off x="0" y="1412477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Vedoucí SPC: Mgr. Jitka Haklová – pracovnice Mgr. Lenka Novotná, Mgr. Kateřina Štefková, Bc. Kateřina Haklová. Způsob objednávání naleznete do konce ledna na </a:t>
          </a:r>
          <a:r>
            <a:rPr lang="cs-CZ" sz="2200" kern="1200">
              <a:hlinkClick xmlns:r="http://schemas.openxmlformats.org/officeDocument/2006/relationships" r:id="rId1"/>
            </a:rPr>
            <a:t>www.pppuo.cz</a:t>
          </a:r>
          <a:r>
            <a:rPr lang="cs-CZ" sz="2200" kern="1200"/>
            <a:t> / SPC. </a:t>
          </a:r>
          <a:endParaRPr lang="en-US" sz="2200" kern="1200"/>
        </a:p>
      </dsp:txBody>
      <dsp:txXfrm>
        <a:off x="0" y="1412477"/>
        <a:ext cx="6797675" cy="1412477"/>
      </dsp:txXfrm>
    </dsp:sp>
    <dsp:sp modelId="{98B7D3F7-AD8A-4FD6-BBFD-C0B64F42A2D2}">
      <dsp:nvSpPr>
        <dsp:cNvPr id="0" name=""/>
        <dsp:cNvSpPr/>
      </dsp:nvSpPr>
      <dsp:spPr>
        <a:xfrm>
          <a:off x="0" y="2824956"/>
          <a:ext cx="6797675" cy="0"/>
        </a:xfrm>
        <a:prstGeom prst="line">
          <a:avLst/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 w="15875" cap="flat" cmpd="sng" algn="ctr">
          <a:solidFill>
            <a:schemeClr val="accent2">
              <a:hueOff val="26025"/>
              <a:satOff val="-17917"/>
              <a:lumOff val="-45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3B2CB0-4CD0-4A07-B129-1D67ADA1CB75}">
      <dsp:nvSpPr>
        <dsp:cNvPr id="0" name=""/>
        <dsp:cNvSpPr/>
      </dsp:nvSpPr>
      <dsp:spPr>
        <a:xfrm>
          <a:off x="0" y="2824955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Vedoucí KCPP při PPP a SPC se po odchodu na MD stane Mgr. Monika Chalupníková. </a:t>
          </a:r>
          <a:endParaRPr lang="en-US" sz="2200" kern="1200"/>
        </a:p>
      </dsp:txBody>
      <dsp:txXfrm>
        <a:off x="0" y="2824955"/>
        <a:ext cx="6797675" cy="1412477"/>
      </dsp:txXfrm>
    </dsp:sp>
    <dsp:sp modelId="{594812F2-6E1B-4148-AE20-6363EE30D9D0}">
      <dsp:nvSpPr>
        <dsp:cNvPr id="0" name=""/>
        <dsp:cNvSpPr/>
      </dsp:nvSpPr>
      <dsp:spPr>
        <a:xfrm>
          <a:off x="0" y="4237434"/>
          <a:ext cx="6797675" cy="0"/>
        </a:xfrm>
        <a:prstGeom prst="lin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346B3B-A088-4DAC-947C-7B80BEE02A04}">
      <dsp:nvSpPr>
        <dsp:cNvPr id="0" name=""/>
        <dsp:cNvSpPr/>
      </dsp:nvSpPr>
      <dsp:spPr>
        <a:xfrm>
          <a:off x="0" y="4237433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V rámci Šablon PPP – začalo pracovat ve školách 5 speciálních pedagogů. </a:t>
          </a:r>
          <a:endParaRPr lang="en-US" sz="2200" kern="1200"/>
        </a:p>
      </dsp:txBody>
      <dsp:txXfrm>
        <a:off x="0" y="4237433"/>
        <a:ext cx="6797675" cy="14124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D12C0-0E76-421E-93F4-8CA80C14EC53}">
      <dsp:nvSpPr>
        <dsp:cNvPr id="0" name=""/>
        <dsp:cNvSpPr/>
      </dsp:nvSpPr>
      <dsp:spPr>
        <a:xfrm>
          <a:off x="0" y="689"/>
          <a:ext cx="6797675" cy="16138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3F36F5-6688-48F9-BAC2-0B3329512E69}">
      <dsp:nvSpPr>
        <dsp:cNvPr id="0" name=""/>
        <dsp:cNvSpPr/>
      </dsp:nvSpPr>
      <dsp:spPr>
        <a:xfrm>
          <a:off x="488194" y="363809"/>
          <a:ext cx="887626" cy="887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7E346E-5953-406C-83F0-227168202C1C}">
      <dsp:nvSpPr>
        <dsp:cNvPr id="0" name=""/>
        <dsp:cNvSpPr/>
      </dsp:nvSpPr>
      <dsp:spPr>
        <a:xfrm>
          <a:off x="1864015" y="689"/>
          <a:ext cx="4933659" cy="161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801" tIns="170801" rIns="170801" bIns="17080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Výzva pro podávání žádostí bude od: 6.2.2023  do 28,2.2023 – viz. výzva, ve formuláři výzvy.</a:t>
          </a:r>
          <a:endParaRPr lang="en-US" sz="2500" kern="1200"/>
        </a:p>
      </dsp:txBody>
      <dsp:txXfrm>
        <a:off x="1864015" y="689"/>
        <a:ext cx="4933659" cy="1613866"/>
      </dsp:txXfrm>
    </dsp:sp>
    <dsp:sp modelId="{40989A05-11B9-4768-BE45-961AF58C09B6}">
      <dsp:nvSpPr>
        <dsp:cNvPr id="0" name=""/>
        <dsp:cNvSpPr/>
      </dsp:nvSpPr>
      <dsp:spPr>
        <a:xfrm>
          <a:off x="0" y="2018022"/>
          <a:ext cx="6797675" cy="16138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6091B3-DE84-439F-AB30-F13D9C56414A}">
      <dsp:nvSpPr>
        <dsp:cNvPr id="0" name=""/>
        <dsp:cNvSpPr/>
      </dsp:nvSpPr>
      <dsp:spPr>
        <a:xfrm>
          <a:off x="488194" y="2381142"/>
          <a:ext cx="887626" cy="887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DAA843-483A-4B56-85F6-775C71A999A7}">
      <dsp:nvSpPr>
        <dsp:cNvPr id="0" name=""/>
        <dsp:cNvSpPr/>
      </dsp:nvSpPr>
      <dsp:spPr>
        <a:xfrm>
          <a:off x="1864015" y="2018022"/>
          <a:ext cx="4933659" cy="161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801" tIns="170801" rIns="170801" bIns="17080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Přihlášky před tímto datem nebudou evidovány.</a:t>
          </a:r>
          <a:endParaRPr lang="en-US" sz="2500" kern="1200"/>
        </a:p>
      </dsp:txBody>
      <dsp:txXfrm>
        <a:off x="1864015" y="2018022"/>
        <a:ext cx="4933659" cy="1613866"/>
      </dsp:txXfrm>
    </dsp:sp>
    <dsp:sp modelId="{33A1CED2-2712-4601-B2A8-E2FEE712326F}">
      <dsp:nvSpPr>
        <dsp:cNvPr id="0" name=""/>
        <dsp:cNvSpPr/>
      </dsp:nvSpPr>
      <dsp:spPr>
        <a:xfrm>
          <a:off x="0" y="4035355"/>
          <a:ext cx="6797675" cy="16138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9D5C12-E73A-4CFE-BFD6-2633B3A8F39A}">
      <dsp:nvSpPr>
        <dsp:cNvPr id="0" name=""/>
        <dsp:cNvSpPr/>
      </dsp:nvSpPr>
      <dsp:spPr>
        <a:xfrm>
          <a:off x="488194" y="4398475"/>
          <a:ext cx="887626" cy="887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A92A87-313B-40D5-A11E-D88587E7027D}">
      <dsp:nvSpPr>
        <dsp:cNvPr id="0" name=""/>
        <dsp:cNvSpPr/>
      </dsp:nvSpPr>
      <dsp:spPr>
        <a:xfrm>
          <a:off x="1864015" y="4035355"/>
          <a:ext cx="4933659" cy="161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801" tIns="170801" rIns="170801" bIns="17080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Schválení bude provádět výběrová komise,dle výzvy. Prosím dodržujte pravidla. </a:t>
          </a:r>
          <a:endParaRPr lang="en-US" sz="2500" kern="1200"/>
        </a:p>
      </dsp:txBody>
      <dsp:txXfrm>
        <a:off x="1864015" y="4035355"/>
        <a:ext cx="4933659" cy="16138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A1280-2D15-4B94-9CD3-84E2CC5FFF8A}">
      <dsp:nvSpPr>
        <dsp:cNvPr id="0" name=""/>
        <dsp:cNvSpPr/>
      </dsp:nvSpPr>
      <dsp:spPr>
        <a:xfrm>
          <a:off x="72095" y="323328"/>
          <a:ext cx="895761" cy="8957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B730D9-DF0E-44D9-86F3-473ECA8ADE4A}">
      <dsp:nvSpPr>
        <dsp:cNvPr id="0" name=""/>
        <dsp:cNvSpPr/>
      </dsp:nvSpPr>
      <dsp:spPr>
        <a:xfrm>
          <a:off x="260205" y="511438"/>
          <a:ext cx="519541" cy="5195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76E04-D1A7-41CF-8AB4-ABE9DD370736}">
      <dsp:nvSpPr>
        <dsp:cNvPr id="0" name=""/>
        <dsp:cNvSpPr/>
      </dsp:nvSpPr>
      <dsp:spPr>
        <a:xfrm>
          <a:off x="1159805" y="323328"/>
          <a:ext cx="2111437" cy="895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>
              <a:hlinkClick xmlns:r="http://schemas.openxmlformats.org/officeDocument/2006/relationships" r:id="rId3"/>
            </a:rPr>
            <a:t>https://www.pppuo.cz/soubory/projekty/PPPPK/Zprava_o_setreni_navykove_latky_2022.pdf</a:t>
          </a:r>
          <a:endParaRPr lang="en-US" sz="1100" kern="1200"/>
        </a:p>
      </dsp:txBody>
      <dsp:txXfrm>
        <a:off x="1159805" y="323328"/>
        <a:ext cx="2111437" cy="895761"/>
      </dsp:txXfrm>
    </dsp:sp>
    <dsp:sp modelId="{964DB92F-B298-4623-AADB-4BBCCA482029}">
      <dsp:nvSpPr>
        <dsp:cNvPr id="0" name=""/>
        <dsp:cNvSpPr/>
      </dsp:nvSpPr>
      <dsp:spPr>
        <a:xfrm>
          <a:off x="3639144" y="323328"/>
          <a:ext cx="895761" cy="89576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6D5B40-E8EE-4CAE-9455-822264579F44}">
      <dsp:nvSpPr>
        <dsp:cNvPr id="0" name=""/>
        <dsp:cNvSpPr/>
      </dsp:nvSpPr>
      <dsp:spPr>
        <a:xfrm>
          <a:off x="3827254" y="511438"/>
          <a:ext cx="519541" cy="51954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50354C-791A-4934-9D16-E4F1BA91A2A1}">
      <dsp:nvSpPr>
        <dsp:cNvPr id="0" name=""/>
        <dsp:cNvSpPr/>
      </dsp:nvSpPr>
      <dsp:spPr>
        <a:xfrm>
          <a:off x="4726854" y="323328"/>
          <a:ext cx="2111437" cy="895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Pro zapojení se do výzkumu jsme oslovili </a:t>
          </a:r>
          <a:r>
            <a:rPr lang="cs-CZ" sz="1100" b="1" kern="1200"/>
            <a:t>49</a:t>
          </a:r>
          <a:r>
            <a:rPr lang="cs-CZ" sz="1100" kern="1200"/>
            <a:t> škol. Zvoleny byly prostřednictvím stratifikovaného náhodného výběru tak, aby byl pokryt vzorek v rámci Pardubického kraje. Do výzkumu se zapojilo celkem </a:t>
          </a:r>
          <a:r>
            <a:rPr lang="cs-CZ" sz="1100" b="1" kern="1200"/>
            <a:t>5 091 </a:t>
          </a:r>
          <a:r>
            <a:rPr lang="cs-CZ" sz="1100" kern="1200"/>
            <a:t>respondentů. </a:t>
          </a:r>
          <a:endParaRPr lang="en-US" sz="1100" kern="1200"/>
        </a:p>
      </dsp:txBody>
      <dsp:txXfrm>
        <a:off x="4726854" y="323328"/>
        <a:ext cx="2111437" cy="895761"/>
      </dsp:txXfrm>
    </dsp:sp>
    <dsp:sp modelId="{C7DDCAA1-5034-4CE0-8565-8CF83CAF5B23}">
      <dsp:nvSpPr>
        <dsp:cNvPr id="0" name=""/>
        <dsp:cNvSpPr/>
      </dsp:nvSpPr>
      <dsp:spPr>
        <a:xfrm>
          <a:off x="72095" y="2077831"/>
          <a:ext cx="895761" cy="89576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185E68-2300-472D-818C-F958E0177BDD}">
      <dsp:nvSpPr>
        <dsp:cNvPr id="0" name=""/>
        <dsp:cNvSpPr/>
      </dsp:nvSpPr>
      <dsp:spPr>
        <a:xfrm>
          <a:off x="260205" y="2265941"/>
          <a:ext cx="519541" cy="519541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F8F1A4-1183-40CE-9CAF-48338B773724}">
      <dsp:nvSpPr>
        <dsp:cNvPr id="0" name=""/>
        <dsp:cNvSpPr/>
      </dsp:nvSpPr>
      <dsp:spPr>
        <a:xfrm>
          <a:off x="1159805" y="2077831"/>
          <a:ext cx="2111437" cy="895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• Žáci prvního stupně základních škol a základních škol speciálních – </a:t>
          </a:r>
          <a:r>
            <a:rPr lang="cs-CZ" sz="1100" b="1" kern="1200"/>
            <a:t>739</a:t>
          </a:r>
          <a:r>
            <a:rPr lang="cs-CZ" sz="1100" kern="1200"/>
            <a:t> respondentů.</a:t>
          </a:r>
          <a:endParaRPr lang="en-US" sz="1100" kern="1200"/>
        </a:p>
      </dsp:txBody>
      <dsp:txXfrm>
        <a:off x="1159805" y="2077831"/>
        <a:ext cx="2111437" cy="895761"/>
      </dsp:txXfrm>
    </dsp:sp>
    <dsp:sp modelId="{081ECE07-E619-4B11-B461-D295F519447D}">
      <dsp:nvSpPr>
        <dsp:cNvPr id="0" name=""/>
        <dsp:cNvSpPr/>
      </dsp:nvSpPr>
      <dsp:spPr>
        <a:xfrm>
          <a:off x="3639144" y="2077831"/>
          <a:ext cx="895761" cy="8957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9D496D-8E41-4EBF-BB66-430F71DD8EDD}">
      <dsp:nvSpPr>
        <dsp:cNvPr id="0" name=""/>
        <dsp:cNvSpPr/>
      </dsp:nvSpPr>
      <dsp:spPr>
        <a:xfrm>
          <a:off x="3827254" y="2265941"/>
          <a:ext cx="519541" cy="519541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71E232-2467-41CF-9749-41F1CA1AAC43}">
      <dsp:nvSpPr>
        <dsp:cNvPr id="0" name=""/>
        <dsp:cNvSpPr/>
      </dsp:nvSpPr>
      <dsp:spPr>
        <a:xfrm>
          <a:off x="4726854" y="2077831"/>
          <a:ext cx="2111437" cy="895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• Žáci druhého stupně základních škol a základních škol speciálních, gymnázií, středních škol a středních odborných učilišť - </a:t>
          </a:r>
          <a:r>
            <a:rPr lang="cs-CZ" sz="1100" b="1" kern="1200"/>
            <a:t>4 049</a:t>
          </a:r>
          <a:r>
            <a:rPr lang="cs-CZ" sz="1100" kern="1200"/>
            <a:t> respondentů. </a:t>
          </a:r>
          <a:endParaRPr lang="en-US" sz="1100" kern="1200"/>
        </a:p>
      </dsp:txBody>
      <dsp:txXfrm>
        <a:off x="4726854" y="2077831"/>
        <a:ext cx="2111437" cy="895761"/>
      </dsp:txXfrm>
    </dsp:sp>
    <dsp:sp modelId="{9B3AB0C6-F5F0-4FAD-AEAC-A927ED27D35A}">
      <dsp:nvSpPr>
        <dsp:cNvPr id="0" name=""/>
        <dsp:cNvSpPr/>
      </dsp:nvSpPr>
      <dsp:spPr>
        <a:xfrm>
          <a:off x="72095" y="3832335"/>
          <a:ext cx="895761" cy="89576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A25BA-A359-4432-B76E-19A9C4A3EFD2}">
      <dsp:nvSpPr>
        <dsp:cNvPr id="0" name=""/>
        <dsp:cNvSpPr/>
      </dsp:nvSpPr>
      <dsp:spPr>
        <a:xfrm>
          <a:off x="260205" y="4020445"/>
          <a:ext cx="519541" cy="519541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83709-8447-416B-8EFA-0500490B046C}">
      <dsp:nvSpPr>
        <dsp:cNvPr id="0" name=""/>
        <dsp:cNvSpPr/>
      </dsp:nvSpPr>
      <dsp:spPr>
        <a:xfrm>
          <a:off x="1159805" y="3832335"/>
          <a:ext cx="2111437" cy="895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• Žáci E oborů – </a:t>
          </a:r>
          <a:r>
            <a:rPr lang="cs-CZ" sz="1100" b="1" kern="1200"/>
            <a:t>303 </a:t>
          </a:r>
          <a:r>
            <a:rPr lang="cs-CZ" sz="1100" kern="1200"/>
            <a:t>respondentů.</a:t>
          </a:r>
          <a:endParaRPr lang="en-US" sz="1100" kern="1200"/>
        </a:p>
      </dsp:txBody>
      <dsp:txXfrm>
        <a:off x="1159805" y="3832335"/>
        <a:ext cx="2111437" cy="895761"/>
      </dsp:txXfrm>
    </dsp:sp>
    <dsp:sp modelId="{21435DCB-B352-461F-8B8C-00136EA83F0C}">
      <dsp:nvSpPr>
        <dsp:cNvPr id="0" name=""/>
        <dsp:cNvSpPr/>
      </dsp:nvSpPr>
      <dsp:spPr>
        <a:xfrm>
          <a:off x="3639144" y="3832335"/>
          <a:ext cx="895761" cy="8957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40C1DD-1B1D-460C-8DD1-09F7E58A595A}">
      <dsp:nvSpPr>
        <dsp:cNvPr id="0" name=""/>
        <dsp:cNvSpPr/>
      </dsp:nvSpPr>
      <dsp:spPr>
        <a:xfrm>
          <a:off x="3827254" y="4020445"/>
          <a:ext cx="519541" cy="519541"/>
        </a:xfrm>
        <a:prstGeom prst="rect">
          <a:avLst/>
        </a:prstGeom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96E27-9D0F-4730-9E4E-C4E3DE6ABDF7}">
      <dsp:nvSpPr>
        <dsp:cNvPr id="0" name=""/>
        <dsp:cNvSpPr/>
      </dsp:nvSpPr>
      <dsp:spPr>
        <a:xfrm>
          <a:off x="4726854" y="3832335"/>
          <a:ext cx="2111437" cy="895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Další výsledky viz odkaz. Všem, kteří pomohli se sběrem dat moc děkujeme.</a:t>
          </a:r>
          <a:endParaRPr lang="en-US" sz="1100" kern="1200"/>
        </a:p>
      </dsp:txBody>
      <dsp:txXfrm>
        <a:off x="4726854" y="3832335"/>
        <a:ext cx="2111437" cy="8957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2528E-531C-40D2-ABC1-1127CAD79438}">
      <dsp:nvSpPr>
        <dsp:cNvPr id="0" name=""/>
        <dsp:cNvSpPr/>
      </dsp:nvSpPr>
      <dsp:spPr>
        <a:xfrm>
          <a:off x="929481" y="0"/>
          <a:ext cx="5051424" cy="5051424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4A246F-2560-4A0E-9F4E-98103F6C1C77}">
      <dsp:nvSpPr>
        <dsp:cNvPr id="0" name=""/>
        <dsp:cNvSpPr/>
      </dsp:nvSpPr>
      <dsp:spPr>
        <a:xfrm>
          <a:off x="1409366" y="479885"/>
          <a:ext cx="1970055" cy="19700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Připravujeme konferenci.</a:t>
          </a:r>
          <a:endParaRPr lang="en-US" sz="2300" kern="1200"/>
        </a:p>
      </dsp:txBody>
      <dsp:txXfrm>
        <a:off x="1505536" y="576055"/>
        <a:ext cx="1777715" cy="1777715"/>
      </dsp:txXfrm>
    </dsp:sp>
    <dsp:sp modelId="{FB235CD6-42DB-41AD-B3A2-D69E8D9465D9}">
      <dsp:nvSpPr>
        <dsp:cNvPr id="0" name=""/>
        <dsp:cNvSpPr/>
      </dsp:nvSpPr>
      <dsp:spPr>
        <a:xfrm>
          <a:off x="3530964" y="479885"/>
          <a:ext cx="1970055" cy="19700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Vzdělávání pro třídní učitele.</a:t>
          </a:r>
          <a:endParaRPr lang="en-US" sz="2300" kern="1200"/>
        </a:p>
      </dsp:txBody>
      <dsp:txXfrm>
        <a:off x="3627134" y="576055"/>
        <a:ext cx="1777715" cy="1777715"/>
      </dsp:txXfrm>
    </dsp:sp>
    <dsp:sp modelId="{27E7CC8B-CB0F-4071-8317-A46C0146DA85}">
      <dsp:nvSpPr>
        <dsp:cNvPr id="0" name=""/>
        <dsp:cNvSpPr/>
      </dsp:nvSpPr>
      <dsp:spPr>
        <a:xfrm>
          <a:off x="1409366" y="2601483"/>
          <a:ext cx="1970055" cy="19700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Vzdělávání Škola bez poražených.</a:t>
          </a:r>
          <a:endParaRPr lang="en-US" sz="2300" kern="1200"/>
        </a:p>
      </dsp:txBody>
      <dsp:txXfrm>
        <a:off x="1505536" y="2697653"/>
        <a:ext cx="1777715" cy="1777715"/>
      </dsp:txXfrm>
    </dsp:sp>
    <dsp:sp modelId="{BE9A935D-E16E-4870-A793-458E473C70C3}">
      <dsp:nvSpPr>
        <dsp:cNvPr id="0" name=""/>
        <dsp:cNvSpPr/>
      </dsp:nvSpPr>
      <dsp:spPr>
        <a:xfrm>
          <a:off x="3530964" y="2601483"/>
          <a:ext cx="1970055" cy="19700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Vzdělávání pro učitelky MŠ.</a:t>
          </a:r>
          <a:endParaRPr lang="en-US" sz="2300" kern="1200"/>
        </a:p>
      </dsp:txBody>
      <dsp:txXfrm>
        <a:off x="3627134" y="2697653"/>
        <a:ext cx="1777715" cy="1777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25.01.2023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710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25.01.2023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47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25.01.2023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065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25.01.2023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63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25.01.2023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11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25.01.2023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735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25.01.2023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2219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25.01.2023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12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25.01.2023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67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7C662E2-6608-49A0-BA7A-3202A4D80870}" type="datetimeFigureOut">
              <a:rPr lang="cs-CZ" smtClean="0"/>
              <a:t>25.01.2023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18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25.01.2023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80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7C662E2-6608-49A0-BA7A-3202A4D80870}" type="datetimeFigureOut">
              <a:rPr lang="cs-CZ" smtClean="0"/>
              <a:t>25.01.2023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85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novotna@pppuo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ppuo.cz/pardubicky-kraj-pro-rodin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.cz/ukrajinske-skoly-budou-uznavat-plneni-povinne-skolni-dochazky-v-c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E220058-3FCE-496E-ADF2-D8A6961F3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93F809-7E50-4AAD-8E26-878207931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4603" y="4325112"/>
            <a:ext cx="71323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A8960F7C-027A-61F7-F651-09F860ED1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6504" y="758952"/>
            <a:ext cx="7319175" cy="3566160"/>
          </a:xfrm>
        </p:spPr>
        <p:txBody>
          <a:bodyPr>
            <a:normAutofit/>
          </a:bodyPr>
          <a:lstStyle/>
          <a:p>
            <a:r>
              <a:rPr lang="cs-CZ" sz="6200" b="1" dirty="0"/>
              <a:t>Metodický kabinet pro metodiky prevence 24.1.2023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ABE588B-1361-C2A8-8769-D419F8F16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6504" y="4455620"/>
            <a:ext cx="7321946" cy="1143000"/>
          </a:xfrm>
        </p:spPr>
        <p:txBody>
          <a:bodyPr>
            <a:normAutofit/>
          </a:bodyPr>
          <a:lstStyle/>
          <a:p>
            <a:r>
              <a:rPr lang="cs-CZ" cap="none" dirty="0"/>
              <a:t>PhDr</a:t>
            </a:r>
            <a:r>
              <a:rPr lang="cs-CZ" dirty="0"/>
              <a:t>. Petra Novotná</a:t>
            </a:r>
          </a:p>
          <a:p>
            <a:r>
              <a:rPr lang="cs-CZ" dirty="0"/>
              <a:t>Mgr. Monika Chalupníková</a:t>
            </a:r>
          </a:p>
        </p:txBody>
      </p:sp>
      <p:pic>
        <p:nvPicPr>
          <p:cNvPr id="5" name="Obrázek 4" descr="Obsah obrázku šipka&#10;&#10;Popis byl vytvořen automaticky">
            <a:extLst>
              <a:ext uri="{FF2B5EF4-FFF2-40B4-BE49-F238E27FC236}">
                <a16:creationId xmlns:a16="http://schemas.microsoft.com/office/drawing/2014/main" id="{7485B25F-B030-63F7-CF9F-4118CC688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8" y="1944907"/>
            <a:ext cx="2449486" cy="244948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9C5090-7D25-41E3-A6D3-CCAEE505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BF8809-0DAC-41E5-A212-ACB4A01BE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2895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394D407-C0D7-BADE-61E3-71B0D517C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Děkuji za pozornost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963CDDF-5831-1A76-FEEA-FEFC2A8E1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endParaRPr lang="cs-CZ" dirty="0"/>
          </a:p>
          <a:p>
            <a:r>
              <a:rPr lang="cs-CZ" dirty="0"/>
              <a:t>Veškeré podněty pro naši práci, připomínky, požadavky můžete posílat na </a:t>
            </a:r>
          </a:p>
          <a:p>
            <a:r>
              <a:rPr lang="cs-CZ" dirty="0">
                <a:hlinkClick r:id="rId2"/>
              </a:rPr>
              <a:t>novotna@pppuo.cz</a:t>
            </a:r>
            <a:r>
              <a:rPr lang="cs-CZ" dirty="0"/>
              <a:t> , do předmětu metodik prevence.</a:t>
            </a:r>
          </a:p>
          <a:p>
            <a:r>
              <a:rPr lang="cs-CZ" dirty="0"/>
              <a:t>Hezké dny PhDr. Petra Novotná, ředitelka PPP ÚO. </a:t>
            </a:r>
          </a:p>
        </p:txBody>
      </p:sp>
    </p:spTree>
    <p:extLst>
      <p:ext uri="{BB962C8B-B14F-4D97-AF65-F5344CB8AC3E}">
        <p14:creationId xmlns:p14="http://schemas.microsoft.com/office/powerpoint/2010/main" val="1315868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CEA560C-4F7A-14F5-73DD-1076E80A8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Co nového?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3" name="Zástupný obsah 2">
            <a:extLst>
              <a:ext uri="{FF2B5EF4-FFF2-40B4-BE49-F238E27FC236}">
                <a16:creationId xmlns:a16="http://schemas.microsoft.com/office/drawing/2014/main" id="{07E8AD81-7D84-A3E0-E968-93CB596869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975064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7669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0139347-3922-093A-06A8-FB040880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FFFF"/>
                </a:solidFill>
              </a:rPr>
              <a:t>Pardubický kraj pro rodinu</a:t>
            </a:r>
            <a:br>
              <a:rPr lang="cs-CZ" sz="3600" dirty="0">
                <a:solidFill>
                  <a:srgbClr val="FFFFFF"/>
                </a:solidFill>
              </a:rPr>
            </a:br>
            <a:endParaRPr lang="cs-CZ" sz="3600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314EB1-B2EB-BA9F-9C3B-E61251DF8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cs-CZ" sz="1500" dirty="0">
                <a:solidFill>
                  <a:srgbClr val="FFFFFF"/>
                </a:solidFill>
                <a:hlinkClick r:id="rId2"/>
              </a:rPr>
              <a:t>https://www.pppuo.cz/pardubicky-kraj-pro-rodinu</a:t>
            </a:r>
            <a:endParaRPr lang="cs-CZ" sz="1500" dirty="0">
              <a:solidFill>
                <a:srgbClr val="FFFFFF"/>
              </a:solidFill>
            </a:endParaRPr>
          </a:p>
          <a:p>
            <a:endParaRPr lang="cs-CZ" sz="1500" dirty="0">
              <a:solidFill>
                <a:srgbClr val="FFFFFF"/>
              </a:solidFill>
            </a:endParaRP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68E130D-01B2-7EDD-7A46-6D902CE25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017" y="2247833"/>
            <a:ext cx="6798082" cy="236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46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22B7FF7-8570-F207-9BB7-B037A256E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FFFF"/>
                </a:solidFill>
              </a:rPr>
              <a:t>Pardubický kraj pro rodinu - leták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80EEE07-7791-B8FB-D7D8-455567CC0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897" y="640080"/>
            <a:ext cx="3946321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60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9D3407E-ADFA-F810-0D5D-4F9050BB2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Pardubický kraj pro rodinu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438D724-8568-CB50-9A72-DF61EE58CD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963913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0620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6B16355-27FB-445B-B646-02AB73637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B86A86C-60F9-589F-AD7D-DEF137C16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212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cs-CZ" dirty="0"/>
              <a:t>Výzkumné šetření k výskytu návykových látek ve školách </a:t>
            </a:r>
            <a:r>
              <a:rPr lang="cs-CZ" dirty="0" err="1"/>
              <a:t>Pk</a:t>
            </a:r>
            <a:endParaRPr lang="cs-CZ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DA680F-F6AC-453E-A8BF-C5BDED285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6B3BF2E5-C3AB-441F-A430-491119C56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07C90B-B81A-473B-8919-CA924E61F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4" name="Zástupný obsah 2">
            <a:extLst>
              <a:ext uri="{FF2B5EF4-FFF2-40B4-BE49-F238E27FC236}">
                <a16:creationId xmlns:a16="http://schemas.microsoft.com/office/drawing/2014/main" id="{4EDD167E-1846-4B35-5504-0D2FA3F805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126270"/>
              </p:ext>
            </p:extLst>
          </p:nvPr>
        </p:nvGraphicFramePr>
        <p:xfrm>
          <a:off x="633413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125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A6B16355-27FB-445B-B646-02AB73637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5371EA9-9D2D-B3D0-33E6-1FDCFBCD8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212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cs-CZ"/>
              <a:t>Projekt MŠMT </a:t>
            </a:r>
            <a:endParaRPr lang="cs-CZ" dirty="0"/>
          </a:p>
        </p:txBody>
      </p:sp>
      <p:cxnSp>
        <p:nvCxnSpPr>
          <p:cNvPr id="17" name="Straight Connector 10">
            <a:extLst>
              <a:ext uri="{FF2B5EF4-FFF2-40B4-BE49-F238E27FC236}">
                <a16:creationId xmlns:a16="http://schemas.microsoft.com/office/drawing/2014/main" id="{06DA680F-F6AC-453E-A8BF-C5BDED285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2">
            <a:extLst>
              <a:ext uri="{FF2B5EF4-FFF2-40B4-BE49-F238E27FC236}">
                <a16:creationId xmlns:a16="http://schemas.microsoft.com/office/drawing/2014/main" id="{6B3BF2E5-C3AB-441F-A430-491119C56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07C90B-B81A-473B-8919-CA924E61F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9" name="Zástupný obsah 2">
            <a:extLst>
              <a:ext uri="{FF2B5EF4-FFF2-40B4-BE49-F238E27FC236}">
                <a16:creationId xmlns:a16="http://schemas.microsoft.com/office/drawing/2014/main" id="{E91DC1A6-12A7-5648-06DE-78BEB93708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989640"/>
              </p:ext>
            </p:extLst>
          </p:nvPr>
        </p:nvGraphicFramePr>
        <p:xfrm>
          <a:off x="633413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5843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6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52F33E-7782-53B5-4D1B-BC5A4BDDF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</p:spPr>
        <p:txBody>
          <a:bodyPr anchor="ctr">
            <a:normAutofit/>
          </a:bodyPr>
          <a:lstStyle/>
          <a:p>
            <a:pPr algn="r"/>
            <a:r>
              <a:rPr lang="cs-CZ" sz="4400"/>
              <a:t>Vzdělávání ČR x Ukrajina</a:t>
            </a:r>
          </a:p>
        </p:txBody>
      </p:sp>
      <p:cxnSp>
        <p:nvCxnSpPr>
          <p:cNvPr id="27" name="Straight Connector 20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05C110-9B3A-2FBB-4BA3-F02AA5DAD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882" y="963507"/>
            <a:ext cx="6135097" cy="4938851"/>
          </a:xfrm>
        </p:spPr>
        <p:txBody>
          <a:bodyPr anchor="ctr">
            <a:normAutofit/>
          </a:bodyPr>
          <a:lstStyle/>
          <a:p>
            <a:r>
              <a:rPr lang="cs-CZ" sz="1700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UA žáci, kteří nyní prezenčně chodí do našich škol a na Ukrajině chtějí po návratu postoupit do dalšího ročníku, musí absolvovat na Ukrajině </a:t>
            </a:r>
            <a:r>
              <a:rPr lang="cs-CZ" sz="1700" i="1" u="sng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povinné on-line vzdělávání</a:t>
            </a:r>
            <a:r>
              <a:rPr lang="cs-CZ" sz="1700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Čili dopoledne se prezenčně vzdělávají u nás a odpoledne absolvují ukrajinskou on-line výuku“.</a:t>
            </a:r>
            <a:endParaRPr lang="cs-CZ" sz="17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1700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V</a:t>
            </a:r>
            <a:r>
              <a:rPr lang="cs-CZ" sz="17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yjádření z MŠMT</a:t>
            </a:r>
            <a:r>
              <a:rPr lang="cs-CZ" sz="1700" b="1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cs-CZ" sz="17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1700" b="1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„Ano, říká to hodně rodičů, vyvracíme denně, dohoda s UA ambasádou z jara platí, stejně jako si ministři potvrdili před 14 dny na Ukrajině – to nic nemění na tom, že  ukrajinské školy samozřejmě nutí své žáky se připojovat – školy neznají, jaká je legislativa v jednotlivých zemích, kde mají děti roztroušené, neřeší to, a vlastně to ani po nich nikdo nemůže chtít. Takže prostě dětem říkají, že se musí připojit. Ale pokud studují v zahraničí, nemusí… jsou tady, a tady platí jiné zákony – na druhou stranu samozřejmě nemůžeme rušit za to, že nebudou muset dělat po případném návratu rozdílové zkoušky atd… to je prostě možné</a:t>
            </a:r>
            <a:r>
              <a:rPr lang="cs-CZ" sz="17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.“</a:t>
            </a:r>
            <a:endParaRPr lang="cs-CZ" sz="17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17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 </a:t>
            </a:r>
            <a:r>
              <a:rPr lang="cs-CZ" sz="1700" u="sng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https://www.edu.cz/ukrajinske-skoly-budou-uznavat-plneni-povinne-skolni-dochazky-v-cr/</a:t>
            </a:r>
            <a:endParaRPr lang="cs-CZ" sz="17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sz="1700"/>
          </a:p>
        </p:txBody>
      </p:sp>
    </p:spTree>
    <p:extLst>
      <p:ext uri="{BB962C8B-B14F-4D97-AF65-F5344CB8AC3E}">
        <p14:creationId xmlns:p14="http://schemas.microsoft.com/office/powerpoint/2010/main" val="3666900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3F58F13-C7DB-66EA-6DF8-27B6B9FD1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Úprava šk. řádu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B6F2CC-D1CF-9905-0DDA-AF5F4D8E4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cs-CZ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škole je zakázáno kouřit i elektronické cigarety, požívat návykové látky. Žáci mají přísný zákaz nošení, držení, distribuce a užívání látek, které svým vzhledem, chutí a konzistencí evokují návykové látky.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696315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386</TotalTime>
  <Words>583</Words>
  <Application>Microsoft Office PowerPoint</Application>
  <PresentationFormat>Širokoúhlá obrazovka</PresentationFormat>
  <Paragraphs>39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Retrospektiva</vt:lpstr>
      <vt:lpstr>Metodický kabinet pro metodiky prevence 24.1.2023</vt:lpstr>
      <vt:lpstr>Co nového?</vt:lpstr>
      <vt:lpstr>Pardubický kraj pro rodinu </vt:lpstr>
      <vt:lpstr>Prezentace aplikace PowerPoint</vt:lpstr>
      <vt:lpstr>Pardubický kraj pro rodinu</vt:lpstr>
      <vt:lpstr>Výzkumné šetření k výskytu návykových látek ve školách Pk</vt:lpstr>
      <vt:lpstr>Projekt MŠMT </vt:lpstr>
      <vt:lpstr>Vzdělávání ČR x Ukrajina</vt:lpstr>
      <vt:lpstr>Úprava šk. řádu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Metodický kabinet metodika prevence 7.9. 2022</dc:title>
  <dc:creator>Markéta Sychrová</dc:creator>
  <cp:lastModifiedBy>Jana Klementová</cp:lastModifiedBy>
  <cp:revision>11</cp:revision>
  <dcterms:created xsi:type="dcterms:W3CDTF">2022-09-05T05:49:39Z</dcterms:created>
  <dcterms:modified xsi:type="dcterms:W3CDTF">2023-01-25T22:03:04Z</dcterms:modified>
</cp:coreProperties>
</file>