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84" r:id="rId3"/>
    <p:sldId id="275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67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7" autoAdjust="0"/>
    <p:restoredTop sz="94660"/>
  </p:normalViewPr>
  <p:slideViewPr>
    <p:cSldViewPr snapToGrid="0">
      <p:cViewPr>
        <p:scale>
          <a:sx n="65" d="100"/>
          <a:sy n="65" d="100"/>
        </p:scale>
        <p:origin x="32" y="-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file/59682/" TargetMode="External"/><Relationship Id="rId2" Type="http://schemas.openxmlformats.org/officeDocument/2006/relationships/hyperlink" Target="https://www.msmt.cz/uploads/Priloha_16_Sebeposkozovani.doc" TargetMode="External"/><Relationship Id="rId1" Type="http://schemas.openxmlformats.org/officeDocument/2006/relationships/hyperlink" Target="https://www.msmt.cz/vzdelavani/socialni-programy/metodicke-dokumenty-doporuceni-a-pokyny" TargetMode="External"/><Relationship Id="rId4" Type="http://schemas.openxmlformats.org/officeDocument/2006/relationships/hyperlink" Target="https://www.edu.cz/methodology/manual-pro-ucitele-jak-efektivne-nabidnout-pomoc-zakovi-ktery-jevi-znamky-psychickych-obtizi/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file/59682/" TargetMode="External"/><Relationship Id="rId2" Type="http://schemas.openxmlformats.org/officeDocument/2006/relationships/hyperlink" Target="https://www.msmt.cz/uploads/Priloha_16_Sebeposkozovani.doc" TargetMode="External"/><Relationship Id="rId1" Type="http://schemas.openxmlformats.org/officeDocument/2006/relationships/hyperlink" Target="https://www.msmt.cz/vzdelavani/socialni-programy/metodicke-dokumenty-doporuceni-a-pokyny" TargetMode="External"/><Relationship Id="rId4" Type="http://schemas.openxmlformats.org/officeDocument/2006/relationships/hyperlink" Target="https://www.edu.cz/methodology/manual-pro-ucitele-jak-efektivne-nabidnout-pomoc-zakovi-ktery-jevi-znamky-psychickych-obtizi/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B4FA9-5036-443C-9D32-6DC17CBD685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BDDB10-1C32-458F-AA6A-E23257479DD3}">
      <dgm:prSet/>
      <dgm:spPr/>
      <dgm:t>
        <a:bodyPr/>
        <a:lstStyle/>
        <a:p>
          <a:r>
            <a:rPr lang="cs-CZ">
              <a:hlinkClick xmlns:r="http://schemas.openxmlformats.org/officeDocument/2006/relationships" r:id="rId1"/>
            </a:rPr>
            <a:t>https://www.msmt.cz/vzdelavani/socialni-programy/metodicke-dokumenty-doporuceni-a-pokyny</a:t>
          </a:r>
          <a:endParaRPr lang="en-US"/>
        </a:p>
      </dgm:t>
    </dgm:pt>
    <dgm:pt modelId="{0B9ECDD5-8C32-4D07-8F96-792A1DAD81B3}" type="parTrans" cxnId="{451C05CE-FF32-4376-A841-7C9359E1EB98}">
      <dgm:prSet/>
      <dgm:spPr/>
      <dgm:t>
        <a:bodyPr/>
        <a:lstStyle/>
        <a:p>
          <a:endParaRPr lang="en-US"/>
        </a:p>
      </dgm:t>
    </dgm:pt>
    <dgm:pt modelId="{CCE1C72C-5F08-4542-B96C-3FF5B11F9BEC}" type="sibTrans" cxnId="{451C05CE-FF32-4376-A841-7C9359E1EB98}">
      <dgm:prSet/>
      <dgm:spPr/>
      <dgm:t>
        <a:bodyPr/>
        <a:lstStyle/>
        <a:p>
          <a:endParaRPr lang="en-US"/>
        </a:p>
      </dgm:t>
    </dgm:pt>
    <dgm:pt modelId="{D805B0FA-E16A-4F01-87BE-3A8C5AAA0463}">
      <dgm:prSet/>
      <dgm:spPr/>
      <dgm:t>
        <a:bodyPr/>
        <a:lstStyle/>
        <a:p>
          <a:r>
            <a:rPr lang="cs-CZ" b="0" i="0" u="sng">
              <a:hlinkClick xmlns:r="http://schemas.openxmlformats.org/officeDocument/2006/relationships" r:id="rId2"/>
            </a:rPr>
            <a:t>Priloha_16_Sebeposkozovani.doc</a:t>
          </a:r>
          <a:r>
            <a:rPr lang="cs-CZ" b="0" i="0"/>
            <a:t> </a:t>
          </a:r>
          <a:endParaRPr lang="en-US"/>
        </a:p>
      </dgm:t>
    </dgm:pt>
    <dgm:pt modelId="{FA312001-B058-41E4-9B5D-10C849D0AA0C}" type="parTrans" cxnId="{0F4CFC04-D844-45A5-98C3-116C554D00CE}">
      <dgm:prSet/>
      <dgm:spPr/>
      <dgm:t>
        <a:bodyPr/>
        <a:lstStyle/>
        <a:p>
          <a:endParaRPr lang="en-US"/>
        </a:p>
      </dgm:t>
    </dgm:pt>
    <dgm:pt modelId="{031FA60E-1868-4749-B5ED-3C3789EC3FF3}" type="sibTrans" cxnId="{0F4CFC04-D844-45A5-98C3-116C554D00CE}">
      <dgm:prSet/>
      <dgm:spPr/>
      <dgm:t>
        <a:bodyPr/>
        <a:lstStyle/>
        <a:p>
          <a:endParaRPr lang="en-US"/>
        </a:p>
      </dgm:t>
    </dgm:pt>
    <dgm:pt modelId="{1EF09BD7-0D3B-43B2-ADFD-3DD946F85B1E}">
      <dgm:prSet/>
      <dgm:spPr/>
      <dgm:t>
        <a:bodyPr/>
        <a:lstStyle/>
        <a:p>
          <a:r>
            <a:rPr lang="cs-CZ" b="0" i="0" dirty="0">
              <a:hlinkClick xmlns:r="http://schemas.openxmlformats.org/officeDocument/2006/relationships" r:id="rId3"/>
            </a:rPr>
            <a:t>Priloha_23_psychicka_krize_dusevni_onemocneni v2023.pdf</a:t>
          </a:r>
          <a:endParaRPr lang="cs-CZ" b="0" i="0" dirty="0"/>
        </a:p>
        <a:p>
          <a:endParaRPr lang="en-US" dirty="0"/>
        </a:p>
      </dgm:t>
    </dgm:pt>
    <dgm:pt modelId="{622FEC87-1657-4E1E-B2F1-8A1714C4AF6D}" type="parTrans" cxnId="{EF5391B8-BC85-420B-A520-C3B6A2C23C7A}">
      <dgm:prSet/>
      <dgm:spPr/>
      <dgm:t>
        <a:bodyPr/>
        <a:lstStyle/>
        <a:p>
          <a:endParaRPr lang="en-US"/>
        </a:p>
      </dgm:t>
    </dgm:pt>
    <dgm:pt modelId="{94A1E527-956C-48A3-B838-59A56C1BFB01}" type="sibTrans" cxnId="{EF5391B8-BC85-420B-A520-C3B6A2C23C7A}">
      <dgm:prSet/>
      <dgm:spPr/>
      <dgm:t>
        <a:bodyPr/>
        <a:lstStyle/>
        <a:p>
          <a:endParaRPr lang="en-US"/>
        </a:p>
      </dgm:t>
    </dgm:pt>
    <dgm:pt modelId="{8FFD2C19-CD51-4C17-973D-BAB16E98E740}">
      <dgm:prSet/>
      <dgm:spPr/>
      <dgm:t>
        <a:bodyPr/>
        <a:lstStyle/>
        <a:p>
          <a:r>
            <a:rPr lang="cs-CZ">
              <a:hlinkClick xmlns:r="http://schemas.openxmlformats.org/officeDocument/2006/relationships" r:id="rId4"/>
            </a:rPr>
            <a:t>MANUÁL PRO UČITELE: Jak efektivně nabídnout pomoc žákovi, který jeví známky psychických obtíží? - edu.cz</a:t>
          </a:r>
          <a:endParaRPr lang="cs-CZ" dirty="0"/>
        </a:p>
      </dgm:t>
    </dgm:pt>
    <dgm:pt modelId="{541BDE2A-71CD-4F7E-9BC4-ED87F6ED7265}" type="parTrans" cxnId="{5864B82E-656B-403E-B765-3A0BC47D170F}">
      <dgm:prSet/>
      <dgm:spPr/>
      <dgm:t>
        <a:bodyPr/>
        <a:lstStyle/>
        <a:p>
          <a:endParaRPr lang="cs-CZ"/>
        </a:p>
      </dgm:t>
    </dgm:pt>
    <dgm:pt modelId="{3660C076-EFCB-4269-8CAA-E2BADC2E4842}" type="sibTrans" cxnId="{5864B82E-656B-403E-B765-3A0BC47D170F}">
      <dgm:prSet/>
      <dgm:spPr/>
      <dgm:t>
        <a:bodyPr/>
        <a:lstStyle/>
        <a:p>
          <a:endParaRPr lang="cs-CZ"/>
        </a:p>
      </dgm:t>
    </dgm:pt>
    <dgm:pt modelId="{CB5F00BE-8FEA-4DA9-A4E4-14C36C04A390}" type="pres">
      <dgm:prSet presAssocID="{F36B4FA9-5036-443C-9D32-6DC17CBD6859}" presName="vert0" presStyleCnt="0">
        <dgm:presLayoutVars>
          <dgm:dir/>
          <dgm:animOne val="branch"/>
          <dgm:animLvl val="lvl"/>
        </dgm:presLayoutVars>
      </dgm:prSet>
      <dgm:spPr/>
    </dgm:pt>
    <dgm:pt modelId="{496A765C-ED09-41E0-9AE7-8067D565AEBC}" type="pres">
      <dgm:prSet presAssocID="{75BDDB10-1C32-458F-AA6A-E23257479DD3}" presName="thickLine" presStyleLbl="alignNode1" presStyleIdx="0" presStyleCnt="4"/>
      <dgm:spPr/>
    </dgm:pt>
    <dgm:pt modelId="{6D83BBCE-789C-48D6-B37F-0DE0F8B3578A}" type="pres">
      <dgm:prSet presAssocID="{75BDDB10-1C32-458F-AA6A-E23257479DD3}" presName="horz1" presStyleCnt="0"/>
      <dgm:spPr/>
    </dgm:pt>
    <dgm:pt modelId="{1406BCD3-E2D0-40E6-B842-6E24A83B1B63}" type="pres">
      <dgm:prSet presAssocID="{75BDDB10-1C32-458F-AA6A-E23257479DD3}" presName="tx1" presStyleLbl="revTx" presStyleIdx="0" presStyleCnt="4"/>
      <dgm:spPr/>
    </dgm:pt>
    <dgm:pt modelId="{B7D01B15-3EA4-4EF8-BAB1-50AA579A558B}" type="pres">
      <dgm:prSet presAssocID="{75BDDB10-1C32-458F-AA6A-E23257479DD3}" presName="vert1" presStyleCnt="0"/>
      <dgm:spPr/>
    </dgm:pt>
    <dgm:pt modelId="{F35CA29C-A399-4F59-8B87-5520B85A0136}" type="pres">
      <dgm:prSet presAssocID="{D805B0FA-E16A-4F01-87BE-3A8C5AAA0463}" presName="thickLine" presStyleLbl="alignNode1" presStyleIdx="1" presStyleCnt="4"/>
      <dgm:spPr/>
    </dgm:pt>
    <dgm:pt modelId="{E492ADF7-BC8D-4D3F-BD7C-428986725DDB}" type="pres">
      <dgm:prSet presAssocID="{D805B0FA-E16A-4F01-87BE-3A8C5AAA0463}" presName="horz1" presStyleCnt="0"/>
      <dgm:spPr/>
    </dgm:pt>
    <dgm:pt modelId="{378B9684-93C2-4F66-9890-9EE375168FCF}" type="pres">
      <dgm:prSet presAssocID="{D805B0FA-E16A-4F01-87BE-3A8C5AAA0463}" presName="tx1" presStyleLbl="revTx" presStyleIdx="1" presStyleCnt="4"/>
      <dgm:spPr/>
    </dgm:pt>
    <dgm:pt modelId="{B83F099F-17F7-45CA-8FD6-6EE1DF883BD9}" type="pres">
      <dgm:prSet presAssocID="{D805B0FA-E16A-4F01-87BE-3A8C5AAA0463}" presName="vert1" presStyleCnt="0"/>
      <dgm:spPr/>
    </dgm:pt>
    <dgm:pt modelId="{7AB9BDAF-47FB-483D-8ED3-B1824CC2F089}" type="pres">
      <dgm:prSet presAssocID="{1EF09BD7-0D3B-43B2-ADFD-3DD946F85B1E}" presName="thickLine" presStyleLbl="alignNode1" presStyleIdx="2" presStyleCnt="4"/>
      <dgm:spPr/>
    </dgm:pt>
    <dgm:pt modelId="{52F310E3-2D8A-4CC6-B2CD-F91F29B2A1C4}" type="pres">
      <dgm:prSet presAssocID="{1EF09BD7-0D3B-43B2-ADFD-3DD946F85B1E}" presName="horz1" presStyleCnt="0"/>
      <dgm:spPr/>
    </dgm:pt>
    <dgm:pt modelId="{5346D8AD-4A65-4B42-859E-45E94C3FE192}" type="pres">
      <dgm:prSet presAssocID="{1EF09BD7-0D3B-43B2-ADFD-3DD946F85B1E}" presName="tx1" presStyleLbl="revTx" presStyleIdx="2" presStyleCnt="4"/>
      <dgm:spPr/>
    </dgm:pt>
    <dgm:pt modelId="{5F2753BC-9A42-4073-95CD-B5A284E370FD}" type="pres">
      <dgm:prSet presAssocID="{1EF09BD7-0D3B-43B2-ADFD-3DD946F85B1E}" presName="vert1" presStyleCnt="0"/>
      <dgm:spPr/>
    </dgm:pt>
    <dgm:pt modelId="{5FAE8C7E-33DC-4BEB-92AB-0C19FA1B9F93}" type="pres">
      <dgm:prSet presAssocID="{8FFD2C19-CD51-4C17-973D-BAB16E98E740}" presName="thickLine" presStyleLbl="alignNode1" presStyleIdx="3" presStyleCnt="4"/>
      <dgm:spPr/>
    </dgm:pt>
    <dgm:pt modelId="{87D77F5C-1300-4BEC-81CD-2B94F539CCA1}" type="pres">
      <dgm:prSet presAssocID="{8FFD2C19-CD51-4C17-973D-BAB16E98E740}" presName="horz1" presStyleCnt="0"/>
      <dgm:spPr/>
    </dgm:pt>
    <dgm:pt modelId="{FCBC46A6-04E2-4AF3-BCC1-474FFD94DC24}" type="pres">
      <dgm:prSet presAssocID="{8FFD2C19-CD51-4C17-973D-BAB16E98E740}" presName="tx1" presStyleLbl="revTx" presStyleIdx="3" presStyleCnt="4"/>
      <dgm:spPr/>
    </dgm:pt>
    <dgm:pt modelId="{B04BC424-B3AF-4449-A849-255655D7E26D}" type="pres">
      <dgm:prSet presAssocID="{8FFD2C19-CD51-4C17-973D-BAB16E98E740}" presName="vert1" presStyleCnt="0"/>
      <dgm:spPr/>
    </dgm:pt>
  </dgm:ptLst>
  <dgm:cxnLst>
    <dgm:cxn modelId="{0F4CFC04-D844-45A5-98C3-116C554D00CE}" srcId="{F36B4FA9-5036-443C-9D32-6DC17CBD6859}" destId="{D805B0FA-E16A-4F01-87BE-3A8C5AAA0463}" srcOrd="1" destOrd="0" parTransId="{FA312001-B058-41E4-9B5D-10C849D0AA0C}" sibTransId="{031FA60E-1868-4749-B5ED-3C3789EC3FF3}"/>
    <dgm:cxn modelId="{5864B82E-656B-403E-B765-3A0BC47D170F}" srcId="{F36B4FA9-5036-443C-9D32-6DC17CBD6859}" destId="{8FFD2C19-CD51-4C17-973D-BAB16E98E740}" srcOrd="3" destOrd="0" parTransId="{541BDE2A-71CD-4F7E-9BC4-ED87F6ED7265}" sibTransId="{3660C076-EFCB-4269-8CAA-E2BADC2E4842}"/>
    <dgm:cxn modelId="{3A425995-468D-44E8-A6D2-511E6339CE51}" type="presOf" srcId="{1EF09BD7-0D3B-43B2-ADFD-3DD946F85B1E}" destId="{5346D8AD-4A65-4B42-859E-45E94C3FE192}" srcOrd="0" destOrd="0" presId="urn:microsoft.com/office/officeart/2008/layout/LinedList"/>
    <dgm:cxn modelId="{37EA54A4-2C7A-4CCD-A831-B68A69158B65}" type="presOf" srcId="{75BDDB10-1C32-458F-AA6A-E23257479DD3}" destId="{1406BCD3-E2D0-40E6-B842-6E24A83B1B63}" srcOrd="0" destOrd="0" presId="urn:microsoft.com/office/officeart/2008/layout/LinedList"/>
    <dgm:cxn modelId="{A88330AD-F1E6-4A7A-B61E-95CEF5E3678D}" type="presOf" srcId="{8FFD2C19-CD51-4C17-973D-BAB16E98E740}" destId="{FCBC46A6-04E2-4AF3-BCC1-474FFD94DC24}" srcOrd="0" destOrd="0" presId="urn:microsoft.com/office/officeart/2008/layout/LinedList"/>
    <dgm:cxn modelId="{2DBB1DB4-AF59-4BF4-9306-623D8B48EE42}" type="presOf" srcId="{D805B0FA-E16A-4F01-87BE-3A8C5AAA0463}" destId="{378B9684-93C2-4F66-9890-9EE375168FCF}" srcOrd="0" destOrd="0" presId="urn:microsoft.com/office/officeart/2008/layout/LinedList"/>
    <dgm:cxn modelId="{EF5391B8-BC85-420B-A520-C3B6A2C23C7A}" srcId="{F36B4FA9-5036-443C-9D32-6DC17CBD6859}" destId="{1EF09BD7-0D3B-43B2-ADFD-3DD946F85B1E}" srcOrd="2" destOrd="0" parTransId="{622FEC87-1657-4E1E-B2F1-8A1714C4AF6D}" sibTransId="{94A1E527-956C-48A3-B838-59A56C1BFB01}"/>
    <dgm:cxn modelId="{451C05CE-FF32-4376-A841-7C9359E1EB98}" srcId="{F36B4FA9-5036-443C-9D32-6DC17CBD6859}" destId="{75BDDB10-1C32-458F-AA6A-E23257479DD3}" srcOrd="0" destOrd="0" parTransId="{0B9ECDD5-8C32-4D07-8F96-792A1DAD81B3}" sibTransId="{CCE1C72C-5F08-4542-B96C-3FF5B11F9BEC}"/>
    <dgm:cxn modelId="{C4A576EC-C5B4-4FC6-A288-C8991053071B}" type="presOf" srcId="{F36B4FA9-5036-443C-9D32-6DC17CBD6859}" destId="{CB5F00BE-8FEA-4DA9-A4E4-14C36C04A390}" srcOrd="0" destOrd="0" presId="urn:microsoft.com/office/officeart/2008/layout/LinedList"/>
    <dgm:cxn modelId="{2CADB5E9-61D8-4CBE-8261-A0C7FD3E5B4B}" type="presParOf" srcId="{CB5F00BE-8FEA-4DA9-A4E4-14C36C04A390}" destId="{496A765C-ED09-41E0-9AE7-8067D565AEBC}" srcOrd="0" destOrd="0" presId="urn:microsoft.com/office/officeart/2008/layout/LinedList"/>
    <dgm:cxn modelId="{F3464025-DD85-42DD-90BB-4B1D3632318C}" type="presParOf" srcId="{CB5F00BE-8FEA-4DA9-A4E4-14C36C04A390}" destId="{6D83BBCE-789C-48D6-B37F-0DE0F8B3578A}" srcOrd="1" destOrd="0" presId="urn:microsoft.com/office/officeart/2008/layout/LinedList"/>
    <dgm:cxn modelId="{45924E55-04FD-4FF5-BDAC-7EA753D09103}" type="presParOf" srcId="{6D83BBCE-789C-48D6-B37F-0DE0F8B3578A}" destId="{1406BCD3-E2D0-40E6-B842-6E24A83B1B63}" srcOrd="0" destOrd="0" presId="urn:microsoft.com/office/officeart/2008/layout/LinedList"/>
    <dgm:cxn modelId="{C14FD42C-B787-422C-B8CC-5CCEFCBA0211}" type="presParOf" srcId="{6D83BBCE-789C-48D6-B37F-0DE0F8B3578A}" destId="{B7D01B15-3EA4-4EF8-BAB1-50AA579A558B}" srcOrd="1" destOrd="0" presId="urn:microsoft.com/office/officeart/2008/layout/LinedList"/>
    <dgm:cxn modelId="{B7B60948-F83B-462B-AFAE-A53F18A2F7ED}" type="presParOf" srcId="{CB5F00BE-8FEA-4DA9-A4E4-14C36C04A390}" destId="{F35CA29C-A399-4F59-8B87-5520B85A0136}" srcOrd="2" destOrd="0" presId="urn:microsoft.com/office/officeart/2008/layout/LinedList"/>
    <dgm:cxn modelId="{E23E8F44-0E40-402D-B77B-F8A6CD9EEE17}" type="presParOf" srcId="{CB5F00BE-8FEA-4DA9-A4E4-14C36C04A390}" destId="{E492ADF7-BC8D-4D3F-BD7C-428986725DDB}" srcOrd="3" destOrd="0" presId="urn:microsoft.com/office/officeart/2008/layout/LinedList"/>
    <dgm:cxn modelId="{E4911AF0-C17D-4717-A871-7EE6CBAFAA27}" type="presParOf" srcId="{E492ADF7-BC8D-4D3F-BD7C-428986725DDB}" destId="{378B9684-93C2-4F66-9890-9EE375168FCF}" srcOrd="0" destOrd="0" presId="urn:microsoft.com/office/officeart/2008/layout/LinedList"/>
    <dgm:cxn modelId="{56DCA1F4-0655-45C2-9B50-7CCB7E719E6F}" type="presParOf" srcId="{E492ADF7-BC8D-4D3F-BD7C-428986725DDB}" destId="{B83F099F-17F7-45CA-8FD6-6EE1DF883BD9}" srcOrd="1" destOrd="0" presId="urn:microsoft.com/office/officeart/2008/layout/LinedList"/>
    <dgm:cxn modelId="{E64F2482-617F-4A44-8A32-4BB15A96C930}" type="presParOf" srcId="{CB5F00BE-8FEA-4DA9-A4E4-14C36C04A390}" destId="{7AB9BDAF-47FB-483D-8ED3-B1824CC2F089}" srcOrd="4" destOrd="0" presId="urn:microsoft.com/office/officeart/2008/layout/LinedList"/>
    <dgm:cxn modelId="{53223776-94FF-431C-B8E6-D06D68A8ECDC}" type="presParOf" srcId="{CB5F00BE-8FEA-4DA9-A4E4-14C36C04A390}" destId="{52F310E3-2D8A-4CC6-B2CD-F91F29B2A1C4}" srcOrd="5" destOrd="0" presId="urn:microsoft.com/office/officeart/2008/layout/LinedList"/>
    <dgm:cxn modelId="{330D66D7-488A-4633-A9E7-F7C6829B1C75}" type="presParOf" srcId="{52F310E3-2D8A-4CC6-B2CD-F91F29B2A1C4}" destId="{5346D8AD-4A65-4B42-859E-45E94C3FE192}" srcOrd="0" destOrd="0" presId="urn:microsoft.com/office/officeart/2008/layout/LinedList"/>
    <dgm:cxn modelId="{D5E347D6-D1B9-4F0E-B73B-1FEE9568E288}" type="presParOf" srcId="{52F310E3-2D8A-4CC6-B2CD-F91F29B2A1C4}" destId="{5F2753BC-9A42-4073-95CD-B5A284E370FD}" srcOrd="1" destOrd="0" presId="urn:microsoft.com/office/officeart/2008/layout/LinedList"/>
    <dgm:cxn modelId="{CF41D926-45FD-4F73-84CA-50550BD960CE}" type="presParOf" srcId="{CB5F00BE-8FEA-4DA9-A4E4-14C36C04A390}" destId="{5FAE8C7E-33DC-4BEB-92AB-0C19FA1B9F93}" srcOrd="6" destOrd="0" presId="urn:microsoft.com/office/officeart/2008/layout/LinedList"/>
    <dgm:cxn modelId="{80C9D130-B3DD-4CF3-8113-72D595C2DC10}" type="presParOf" srcId="{CB5F00BE-8FEA-4DA9-A4E4-14C36C04A390}" destId="{87D77F5C-1300-4BEC-81CD-2B94F539CCA1}" srcOrd="7" destOrd="0" presId="urn:microsoft.com/office/officeart/2008/layout/LinedList"/>
    <dgm:cxn modelId="{A2C982F7-50D9-4B6D-B7C4-9E9BC163EE4C}" type="presParOf" srcId="{87D77F5C-1300-4BEC-81CD-2B94F539CCA1}" destId="{FCBC46A6-04E2-4AF3-BCC1-474FFD94DC24}" srcOrd="0" destOrd="0" presId="urn:microsoft.com/office/officeart/2008/layout/LinedList"/>
    <dgm:cxn modelId="{6C69326D-0AAF-4D84-9FB2-FE37121C8F08}" type="presParOf" srcId="{87D77F5C-1300-4BEC-81CD-2B94F539CCA1}" destId="{B04BC424-B3AF-4449-A849-255655D7E2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24A09-0CF8-4943-A5DE-E826AC85E28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FE32FD-551F-4074-9EA6-E41273F8584F}">
      <dgm:prSet/>
      <dgm:spPr/>
      <dgm:t>
        <a:bodyPr/>
        <a:lstStyle/>
        <a:p>
          <a:r>
            <a:rPr lang="cs-CZ" b="0" i="1" baseline="0"/>
            <a:t>Úleva se sebepoškozováním skutečně přichází, </a:t>
          </a:r>
          <a:r>
            <a:rPr lang="cs-CZ" b="1" i="1" baseline="0"/>
            <a:t>ale je krátkodobá, dočasná.</a:t>
          </a:r>
          <a:r>
            <a:rPr lang="cs-CZ" b="0" i="1" baseline="0"/>
            <a:t> Uvolní nahromaděné napětí, přehluší duševní bolest nebo prázdnotu. </a:t>
          </a:r>
          <a:r>
            <a:rPr lang="cs-CZ" b="1" i="1" baseline="0"/>
            <a:t>Jde</a:t>
          </a:r>
          <a:r>
            <a:rPr lang="cs-CZ" b="0" i="1" baseline="0"/>
            <a:t> o nezdravou a </a:t>
          </a:r>
          <a:r>
            <a:rPr lang="cs-CZ" b="1" i="1" baseline="0"/>
            <a:t>nebezpečnou techniku</a:t>
          </a:r>
          <a:r>
            <a:rPr lang="cs-CZ" b="0" i="1" baseline="0"/>
            <a:t>, jak zvládat potíže a nepříjemné pocity. Nevede k dlouhodobé úlevě, ale nabalují se na ni další potíže, které se stupňují.</a:t>
          </a:r>
          <a:endParaRPr lang="en-US"/>
        </a:p>
      </dgm:t>
    </dgm:pt>
    <dgm:pt modelId="{7D14F614-D1BA-4B7A-A018-66E9C5973082}" type="parTrans" cxnId="{72F6C8B7-0660-4F37-A8BC-50E2FC3451D9}">
      <dgm:prSet/>
      <dgm:spPr/>
      <dgm:t>
        <a:bodyPr/>
        <a:lstStyle/>
        <a:p>
          <a:endParaRPr lang="en-US"/>
        </a:p>
      </dgm:t>
    </dgm:pt>
    <dgm:pt modelId="{F195E287-CDB3-44C6-9FC4-CE15877CFB36}" type="sibTrans" cxnId="{72F6C8B7-0660-4F37-A8BC-50E2FC3451D9}">
      <dgm:prSet/>
      <dgm:spPr/>
      <dgm:t>
        <a:bodyPr/>
        <a:lstStyle/>
        <a:p>
          <a:endParaRPr lang="en-US"/>
        </a:p>
      </dgm:t>
    </dgm:pt>
    <dgm:pt modelId="{1D2B293B-7AD5-4F05-8353-E8D74E409628}">
      <dgm:prSet/>
      <dgm:spPr/>
      <dgm:t>
        <a:bodyPr/>
        <a:lstStyle/>
        <a:p>
          <a:r>
            <a:rPr lang="cs-CZ" b="0" i="1" baseline="0"/>
            <a:t>Na </a:t>
          </a:r>
          <a:r>
            <a:rPr lang="cs-CZ" b="1" i="1" baseline="0"/>
            <a:t>sebepoškozování vzniká závislost</a:t>
          </a:r>
          <a:r>
            <a:rPr lang="cs-CZ" b="0" i="1" baseline="0"/>
            <a:t>. Proto je důležité vyhledat pomoc co nejdříve.</a:t>
          </a:r>
          <a:endParaRPr lang="en-US"/>
        </a:p>
      </dgm:t>
    </dgm:pt>
    <dgm:pt modelId="{E7E47C5C-FB12-4C21-BE79-DCCDBBB14F57}" type="parTrans" cxnId="{893B4623-61EF-4761-AD92-4DD3210CED25}">
      <dgm:prSet/>
      <dgm:spPr/>
      <dgm:t>
        <a:bodyPr/>
        <a:lstStyle/>
        <a:p>
          <a:endParaRPr lang="en-US"/>
        </a:p>
      </dgm:t>
    </dgm:pt>
    <dgm:pt modelId="{524C306E-79F2-4C23-8242-74FB2F0B32B9}" type="sibTrans" cxnId="{893B4623-61EF-4761-AD92-4DD3210CED25}">
      <dgm:prSet/>
      <dgm:spPr/>
      <dgm:t>
        <a:bodyPr/>
        <a:lstStyle/>
        <a:p>
          <a:endParaRPr lang="en-US"/>
        </a:p>
      </dgm:t>
    </dgm:pt>
    <dgm:pt modelId="{47F258E0-F051-4149-9ACD-D7A8B74A38A9}">
      <dgm:prSet/>
      <dgm:spPr/>
      <dgm:t>
        <a:bodyPr/>
        <a:lstStyle/>
        <a:p>
          <a:r>
            <a:rPr lang="cs-CZ" b="1" i="1" baseline="0"/>
            <a:t>Začarovaný kruh:</a:t>
          </a:r>
          <a:r>
            <a:rPr lang="cs-CZ" b="0" i="1" baseline="0"/>
            <a:t> Po ublížení si se dostavují výčitky a pocity viny. Ty vyvolávají chuť si znovu ublížit. Je to začarovaný kruh, ze kterého není vidět cesta ven. Ubližování sobě navíc časem roste a vede k tomu, že se člověk přestává mít rád. Následkem toho se mohou objevit i sebevražedné myšlenky.</a:t>
          </a:r>
          <a:endParaRPr lang="en-US"/>
        </a:p>
      </dgm:t>
    </dgm:pt>
    <dgm:pt modelId="{0220174E-301D-417D-A326-F95E1A71B969}" type="parTrans" cxnId="{4050C5B2-7468-4EAE-9321-B86DF3D3640B}">
      <dgm:prSet/>
      <dgm:spPr/>
      <dgm:t>
        <a:bodyPr/>
        <a:lstStyle/>
        <a:p>
          <a:endParaRPr lang="en-US"/>
        </a:p>
      </dgm:t>
    </dgm:pt>
    <dgm:pt modelId="{9DC8A7C7-7D0D-4699-A5A4-19F50831F4EF}" type="sibTrans" cxnId="{4050C5B2-7468-4EAE-9321-B86DF3D3640B}">
      <dgm:prSet/>
      <dgm:spPr/>
      <dgm:t>
        <a:bodyPr/>
        <a:lstStyle/>
        <a:p>
          <a:endParaRPr lang="en-US"/>
        </a:p>
      </dgm:t>
    </dgm:pt>
    <dgm:pt modelId="{52179771-951F-4908-80BB-194E699591C1}">
      <dgm:prSet/>
      <dgm:spPr/>
      <dgm:t>
        <a:bodyPr/>
        <a:lstStyle/>
        <a:p>
          <a:r>
            <a:rPr lang="cs-CZ" b="0" i="1" baseline="0"/>
            <a:t>Sebepoškozování také přináší komplikace v podobě </a:t>
          </a:r>
          <a:r>
            <a:rPr lang="cs-CZ" b="1" i="1" baseline="0"/>
            <a:t>jizev a zranění</a:t>
          </a:r>
          <a:r>
            <a:rPr lang="cs-CZ" b="0" i="1" baseline="0"/>
            <a:t>, která mohou být větší, než byl původní úmysl nebo se mohou zanítit či jinak zkomplikovat.</a:t>
          </a:r>
          <a:endParaRPr lang="en-US"/>
        </a:p>
      </dgm:t>
    </dgm:pt>
    <dgm:pt modelId="{F285A9D0-8485-44D5-AB74-30EFDBACE8DD}" type="parTrans" cxnId="{7822A69B-DE4F-4E2F-AF87-7B2F76B5F371}">
      <dgm:prSet/>
      <dgm:spPr/>
      <dgm:t>
        <a:bodyPr/>
        <a:lstStyle/>
        <a:p>
          <a:endParaRPr lang="en-US"/>
        </a:p>
      </dgm:t>
    </dgm:pt>
    <dgm:pt modelId="{8B317657-425F-4F9A-9DE0-6D6C28899D1C}" type="sibTrans" cxnId="{7822A69B-DE4F-4E2F-AF87-7B2F76B5F371}">
      <dgm:prSet/>
      <dgm:spPr/>
      <dgm:t>
        <a:bodyPr/>
        <a:lstStyle/>
        <a:p>
          <a:endParaRPr lang="en-US"/>
        </a:p>
      </dgm:t>
    </dgm:pt>
    <dgm:pt modelId="{5646FC2C-3133-43DE-AAD0-6D1CE71CA407}" type="pres">
      <dgm:prSet presAssocID="{68324A09-0CF8-4943-A5DE-E826AC85E286}" presName="cycle" presStyleCnt="0">
        <dgm:presLayoutVars>
          <dgm:dir/>
          <dgm:resizeHandles val="exact"/>
        </dgm:presLayoutVars>
      </dgm:prSet>
      <dgm:spPr/>
    </dgm:pt>
    <dgm:pt modelId="{54E49A3C-58E1-437B-980C-F45E26747B64}" type="pres">
      <dgm:prSet presAssocID="{E3FE32FD-551F-4074-9EA6-E41273F8584F}" presName="dummy" presStyleCnt="0"/>
      <dgm:spPr/>
    </dgm:pt>
    <dgm:pt modelId="{7D490619-6745-4B4A-8D7D-3AA2034AEE33}" type="pres">
      <dgm:prSet presAssocID="{E3FE32FD-551F-4074-9EA6-E41273F8584F}" presName="node" presStyleLbl="revTx" presStyleIdx="0" presStyleCnt="4">
        <dgm:presLayoutVars>
          <dgm:bulletEnabled val="1"/>
        </dgm:presLayoutVars>
      </dgm:prSet>
      <dgm:spPr/>
    </dgm:pt>
    <dgm:pt modelId="{6EAB3620-BC76-4253-B600-C7B823B488E5}" type="pres">
      <dgm:prSet presAssocID="{F195E287-CDB3-44C6-9FC4-CE15877CFB36}" presName="sibTrans" presStyleLbl="node1" presStyleIdx="0" presStyleCnt="4"/>
      <dgm:spPr/>
    </dgm:pt>
    <dgm:pt modelId="{061F63E8-5334-4599-84A8-C6F7F7249778}" type="pres">
      <dgm:prSet presAssocID="{1D2B293B-7AD5-4F05-8353-E8D74E409628}" presName="dummy" presStyleCnt="0"/>
      <dgm:spPr/>
    </dgm:pt>
    <dgm:pt modelId="{B3093D99-9DB6-4E5D-B36E-2093DCD18621}" type="pres">
      <dgm:prSet presAssocID="{1D2B293B-7AD5-4F05-8353-E8D74E409628}" presName="node" presStyleLbl="revTx" presStyleIdx="1" presStyleCnt="4">
        <dgm:presLayoutVars>
          <dgm:bulletEnabled val="1"/>
        </dgm:presLayoutVars>
      </dgm:prSet>
      <dgm:spPr/>
    </dgm:pt>
    <dgm:pt modelId="{CB2ED69B-D832-4BC6-8D1A-D465D2DEE5DF}" type="pres">
      <dgm:prSet presAssocID="{524C306E-79F2-4C23-8242-74FB2F0B32B9}" presName="sibTrans" presStyleLbl="node1" presStyleIdx="1" presStyleCnt="4"/>
      <dgm:spPr/>
    </dgm:pt>
    <dgm:pt modelId="{86ACB300-72E1-498C-AA91-6A8096F7CC99}" type="pres">
      <dgm:prSet presAssocID="{47F258E0-F051-4149-9ACD-D7A8B74A38A9}" presName="dummy" presStyleCnt="0"/>
      <dgm:spPr/>
    </dgm:pt>
    <dgm:pt modelId="{7ECCBACD-62E7-4588-BC1F-AF40EB824F6E}" type="pres">
      <dgm:prSet presAssocID="{47F258E0-F051-4149-9ACD-D7A8B74A38A9}" presName="node" presStyleLbl="revTx" presStyleIdx="2" presStyleCnt="4">
        <dgm:presLayoutVars>
          <dgm:bulletEnabled val="1"/>
        </dgm:presLayoutVars>
      </dgm:prSet>
      <dgm:spPr/>
    </dgm:pt>
    <dgm:pt modelId="{F8395B68-BF87-4D59-8883-AC9E3AF5C5FD}" type="pres">
      <dgm:prSet presAssocID="{9DC8A7C7-7D0D-4699-A5A4-19F50831F4EF}" presName="sibTrans" presStyleLbl="node1" presStyleIdx="2" presStyleCnt="4"/>
      <dgm:spPr/>
    </dgm:pt>
    <dgm:pt modelId="{2E6C3E9B-58A2-44FD-BAB8-3D888B121F41}" type="pres">
      <dgm:prSet presAssocID="{52179771-951F-4908-80BB-194E699591C1}" presName="dummy" presStyleCnt="0"/>
      <dgm:spPr/>
    </dgm:pt>
    <dgm:pt modelId="{2C428B50-17AE-42A0-B20E-6209AF238556}" type="pres">
      <dgm:prSet presAssocID="{52179771-951F-4908-80BB-194E699591C1}" presName="node" presStyleLbl="revTx" presStyleIdx="3" presStyleCnt="4">
        <dgm:presLayoutVars>
          <dgm:bulletEnabled val="1"/>
        </dgm:presLayoutVars>
      </dgm:prSet>
      <dgm:spPr/>
    </dgm:pt>
    <dgm:pt modelId="{83368561-A7A2-40DF-81FB-8842B365BEAA}" type="pres">
      <dgm:prSet presAssocID="{8B317657-425F-4F9A-9DE0-6D6C28899D1C}" presName="sibTrans" presStyleLbl="node1" presStyleIdx="3" presStyleCnt="4"/>
      <dgm:spPr/>
    </dgm:pt>
  </dgm:ptLst>
  <dgm:cxnLst>
    <dgm:cxn modelId="{DBDFB90D-C543-4C3A-A74C-9B7554CD5433}" type="presOf" srcId="{E3FE32FD-551F-4074-9EA6-E41273F8584F}" destId="{7D490619-6745-4B4A-8D7D-3AA2034AEE33}" srcOrd="0" destOrd="0" presId="urn:microsoft.com/office/officeart/2005/8/layout/cycle1"/>
    <dgm:cxn modelId="{893B4623-61EF-4761-AD92-4DD3210CED25}" srcId="{68324A09-0CF8-4943-A5DE-E826AC85E286}" destId="{1D2B293B-7AD5-4F05-8353-E8D74E409628}" srcOrd="1" destOrd="0" parTransId="{E7E47C5C-FB12-4C21-BE79-DCCDBBB14F57}" sibTransId="{524C306E-79F2-4C23-8242-74FB2F0B32B9}"/>
    <dgm:cxn modelId="{7D6B1C69-DBF2-429A-8D3D-0A2938723F13}" type="presOf" srcId="{9DC8A7C7-7D0D-4699-A5A4-19F50831F4EF}" destId="{F8395B68-BF87-4D59-8883-AC9E3AF5C5FD}" srcOrd="0" destOrd="0" presId="urn:microsoft.com/office/officeart/2005/8/layout/cycle1"/>
    <dgm:cxn modelId="{891CFF82-47C5-4D9B-9928-2956FA180EA7}" type="presOf" srcId="{52179771-951F-4908-80BB-194E699591C1}" destId="{2C428B50-17AE-42A0-B20E-6209AF238556}" srcOrd="0" destOrd="0" presId="urn:microsoft.com/office/officeart/2005/8/layout/cycle1"/>
    <dgm:cxn modelId="{7822A69B-DE4F-4E2F-AF87-7B2F76B5F371}" srcId="{68324A09-0CF8-4943-A5DE-E826AC85E286}" destId="{52179771-951F-4908-80BB-194E699591C1}" srcOrd="3" destOrd="0" parTransId="{F285A9D0-8485-44D5-AB74-30EFDBACE8DD}" sibTransId="{8B317657-425F-4F9A-9DE0-6D6C28899D1C}"/>
    <dgm:cxn modelId="{25704BA7-FC3D-4CC9-A9B5-9579425FDA7D}" type="presOf" srcId="{47F258E0-F051-4149-9ACD-D7A8B74A38A9}" destId="{7ECCBACD-62E7-4588-BC1F-AF40EB824F6E}" srcOrd="0" destOrd="0" presId="urn:microsoft.com/office/officeart/2005/8/layout/cycle1"/>
    <dgm:cxn modelId="{4050C5B2-7468-4EAE-9321-B86DF3D3640B}" srcId="{68324A09-0CF8-4943-A5DE-E826AC85E286}" destId="{47F258E0-F051-4149-9ACD-D7A8B74A38A9}" srcOrd="2" destOrd="0" parTransId="{0220174E-301D-417D-A326-F95E1A71B969}" sibTransId="{9DC8A7C7-7D0D-4699-A5A4-19F50831F4EF}"/>
    <dgm:cxn modelId="{C34C39B4-7E95-4119-B732-38B6252AAAF9}" type="presOf" srcId="{F195E287-CDB3-44C6-9FC4-CE15877CFB36}" destId="{6EAB3620-BC76-4253-B600-C7B823B488E5}" srcOrd="0" destOrd="0" presId="urn:microsoft.com/office/officeart/2005/8/layout/cycle1"/>
    <dgm:cxn modelId="{72F6C8B7-0660-4F37-A8BC-50E2FC3451D9}" srcId="{68324A09-0CF8-4943-A5DE-E826AC85E286}" destId="{E3FE32FD-551F-4074-9EA6-E41273F8584F}" srcOrd="0" destOrd="0" parTransId="{7D14F614-D1BA-4B7A-A018-66E9C5973082}" sibTransId="{F195E287-CDB3-44C6-9FC4-CE15877CFB36}"/>
    <dgm:cxn modelId="{E3A89CCC-F1B5-4C45-97A8-B668C14C1EFB}" type="presOf" srcId="{1D2B293B-7AD5-4F05-8353-E8D74E409628}" destId="{B3093D99-9DB6-4E5D-B36E-2093DCD18621}" srcOrd="0" destOrd="0" presId="urn:microsoft.com/office/officeart/2005/8/layout/cycle1"/>
    <dgm:cxn modelId="{6F7689CE-820D-465C-AECC-CBBA897ED0D2}" type="presOf" srcId="{524C306E-79F2-4C23-8242-74FB2F0B32B9}" destId="{CB2ED69B-D832-4BC6-8D1A-D465D2DEE5DF}" srcOrd="0" destOrd="0" presId="urn:microsoft.com/office/officeart/2005/8/layout/cycle1"/>
    <dgm:cxn modelId="{1DFAF3D9-F208-488D-9CA9-8D51FECC3D41}" type="presOf" srcId="{68324A09-0CF8-4943-A5DE-E826AC85E286}" destId="{5646FC2C-3133-43DE-AAD0-6D1CE71CA407}" srcOrd="0" destOrd="0" presId="urn:microsoft.com/office/officeart/2005/8/layout/cycle1"/>
    <dgm:cxn modelId="{AC9F0AFD-4B02-4820-BB6B-3C4CCB149922}" type="presOf" srcId="{8B317657-425F-4F9A-9DE0-6D6C28899D1C}" destId="{83368561-A7A2-40DF-81FB-8842B365BEAA}" srcOrd="0" destOrd="0" presId="urn:microsoft.com/office/officeart/2005/8/layout/cycle1"/>
    <dgm:cxn modelId="{889BC199-8791-461A-9953-08F426DF7012}" type="presParOf" srcId="{5646FC2C-3133-43DE-AAD0-6D1CE71CA407}" destId="{54E49A3C-58E1-437B-980C-F45E26747B64}" srcOrd="0" destOrd="0" presId="urn:microsoft.com/office/officeart/2005/8/layout/cycle1"/>
    <dgm:cxn modelId="{87D9635D-7F16-45F0-BC53-2EC8978286F5}" type="presParOf" srcId="{5646FC2C-3133-43DE-AAD0-6D1CE71CA407}" destId="{7D490619-6745-4B4A-8D7D-3AA2034AEE33}" srcOrd="1" destOrd="0" presId="urn:microsoft.com/office/officeart/2005/8/layout/cycle1"/>
    <dgm:cxn modelId="{9B66E866-5496-4174-A73B-A4B9A58E4174}" type="presParOf" srcId="{5646FC2C-3133-43DE-AAD0-6D1CE71CA407}" destId="{6EAB3620-BC76-4253-B600-C7B823B488E5}" srcOrd="2" destOrd="0" presId="urn:microsoft.com/office/officeart/2005/8/layout/cycle1"/>
    <dgm:cxn modelId="{B8094B47-302A-4FC4-83AB-2C0B42458162}" type="presParOf" srcId="{5646FC2C-3133-43DE-AAD0-6D1CE71CA407}" destId="{061F63E8-5334-4599-84A8-C6F7F7249778}" srcOrd="3" destOrd="0" presId="urn:microsoft.com/office/officeart/2005/8/layout/cycle1"/>
    <dgm:cxn modelId="{C028F8F7-DE92-4209-8486-DCFF09997DB2}" type="presParOf" srcId="{5646FC2C-3133-43DE-AAD0-6D1CE71CA407}" destId="{B3093D99-9DB6-4E5D-B36E-2093DCD18621}" srcOrd="4" destOrd="0" presId="urn:microsoft.com/office/officeart/2005/8/layout/cycle1"/>
    <dgm:cxn modelId="{ED5AC747-FA26-4899-803A-E9329FA5E239}" type="presParOf" srcId="{5646FC2C-3133-43DE-AAD0-6D1CE71CA407}" destId="{CB2ED69B-D832-4BC6-8D1A-D465D2DEE5DF}" srcOrd="5" destOrd="0" presId="urn:microsoft.com/office/officeart/2005/8/layout/cycle1"/>
    <dgm:cxn modelId="{9DC8BB17-0355-40E5-BE04-A36DB8F9424E}" type="presParOf" srcId="{5646FC2C-3133-43DE-AAD0-6D1CE71CA407}" destId="{86ACB300-72E1-498C-AA91-6A8096F7CC99}" srcOrd="6" destOrd="0" presId="urn:microsoft.com/office/officeart/2005/8/layout/cycle1"/>
    <dgm:cxn modelId="{9319A03F-AFE1-4A70-A12F-6DA7DF3DCD35}" type="presParOf" srcId="{5646FC2C-3133-43DE-AAD0-6D1CE71CA407}" destId="{7ECCBACD-62E7-4588-BC1F-AF40EB824F6E}" srcOrd="7" destOrd="0" presId="urn:microsoft.com/office/officeart/2005/8/layout/cycle1"/>
    <dgm:cxn modelId="{19C02A98-5852-4F3D-BCFB-96B6C13FA546}" type="presParOf" srcId="{5646FC2C-3133-43DE-AAD0-6D1CE71CA407}" destId="{F8395B68-BF87-4D59-8883-AC9E3AF5C5FD}" srcOrd="8" destOrd="0" presId="urn:microsoft.com/office/officeart/2005/8/layout/cycle1"/>
    <dgm:cxn modelId="{E686E1BE-2206-432F-807D-A20FEDD21AE9}" type="presParOf" srcId="{5646FC2C-3133-43DE-AAD0-6D1CE71CA407}" destId="{2E6C3E9B-58A2-44FD-BAB8-3D888B121F41}" srcOrd="9" destOrd="0" presId="urn:microsoft.com/office/officeart/2005/8/layout/cycle1"/>
    <dgm:cxn modelId="{F728CAEC-1D3C-482D-878C-4A6E61869D4A}" type="presParOf" srcId="{5646FC2C-3133-43DE-AAD0-6D1CE71CA407}" destId="{2C428B50-17AE-42A0-B20E-6209AF238556}" srcOrd="10" destOrd="0" presId="urn:microsoft.com/office/officeart/2005/8/layout/cycle1"/>
    <dgm:cxn modelId="{7B9DC785-481F-4849-9958-B26A756E8767}" type="presParOf" srcId="{5646FC2C-3133-43DE-AAD0-6D1CE71CA407}" destId="{83368561-A7A2-40DF-81FB-8842B365BEA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3651D-87F5-483F-A97C-48C63215899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D1D58E-7B0F-4BCD-B8D4-66EE1C915BA7}">
      <dgm:prSet/>
      <dgm:spPr/>
      <dgm:t>
        <a:bodyPr/>
        <a:lstStyle/>
        <a:p>
          <a:endParaRPr lang="en-US"/>
        </a:p>
      </dgm:t>
    </dgm:pt>
    <dgm:pt modelId="{BFA0F1A0-22E9-4F77-AE40-B499DA1FE18B}" type="parTrans" cxnId="{F9AB62D0-6B28-416B-A353-DB880560F9E1}">
      <dgm:prSet/>
      <dgm:spPr/>
      <dgm:t>
        <a:bodyPr/>
        <a:lstStyle/>
        <a:p>
          <a:endParaRPr lang="en-US"/>
        </a:p>
      </dgm:t>
    </dgm:pt>
    <dgm:pt modelId="{BD512CD3-438D-44BC-B618-D3151A827497}" type="sibTrans" cxnId="{F9AB62D0-6B28-416B-A353-DB880560F9E1}">
      <dgm:prSet/>
      <dgm:spPr/>
      <dgm:t>
        <a:bodyPr/>
        <a:lstStyle/>
        <a:p>
          <a:endParaRPr lang="en-US"/>
        </a:p>
      </dgm:t>
    </dgm:pt>
    <dgm:pt modelId="{F1E4DFCA-CE46-4F6A-8AAE-844EF6345FAA}">
      <dgm:prSet/>
      <dgm:spPr/>
      <dgm:t>
        <a:bodyPr/>
        <a:lstStyle/>
        <a:p>
          <a:r>
            <a:rPr lang="cs-CZ" b="1" i="1"/>
            <a:t>Odkláněcí techniky jsou možnost, jak akutní nutkání „ublížit si“ odvrátit. Nutkání trvá většinou 20 – 30 minut. Po této době začíná slábnout. Překonat tuto kritickou dobu je náročné..</a:t>
          </a:r>
          <a:endParaRPr lang="en-US" b="1"/>
        </a:p>
      </dgm:t>
    </dgm:pt>
    <dgm:pt modelId="{BB1983C4-2568-4A65-9B3D-84003F148C5A}" type="parTrans" cxnId="{5EEF3791-5FBA-489D-B3CA-2B2D601EF26A}">
      <dgm:prSet/>
      <dgm:spPr/>
      <dgm:t>
        <a:bodyPr/>
        <a:lstStyle/>
        <a:p>
          <a:endParaRPr lang="en-US"/>
        </a:p>
      </dgm:t>
    </dgm:pt>
    <dgm:pt modelId="{DAF30264-46DD-4CFD-8BA8-BC0FDD92E36D}" type="sibTrans" cxnId="{5EEF3791-5FBA-489D-B3CA-2B2D601EF26A}">
      <dgm:prSet/>
      <dgm:spPr/>
      <dgm:t>
        <a:bodyPr/>
        <a:lstStyle/>
        <a:p>
          <a:endParaRPr lang="en-US"/>
        </a:p>
      </dgm:t>
    </dgm:pt>
    <dgm:pt modelId="{9478F724-B07F-4091-9989-64C41942AAA1}">
      <dgm:prSet/>
      <dgm:spPr/>
      <dgm:t>
        <a:bodyPr/>
        <a:lstStyle/>
        <a:p>
          <a:r>
            <a:rPr lang="cs-CZ" i="1"/>
            <a:t>Připomínáme, že celková úzdrava však spočívá v procesu hledání příčin a postupné změně nejlépe v psychoterapeutickém procesu.</a:t>
          </a:r>
          <a:endParaRPr lang="en-US"/>
        </a:p>
      </dgm:t>
    </dgm:pt>
    <dgm:pt modelId="{C88C278E-2BD4-45AE-AA52-BC4BBC6C9DE8}" type="parTrans" cxnId="{875BE431-7277-450A-87D7-E4FCBEAB2582}">
      <dgm:prSet/>
      <dgm:spPr/>
      <dgm:t>
        <a:bodyPr/>
        <a:lstStyle/>
        <a:p>
          <a:endParaRPr lang="en-US"/>
        </a:p>
      </dgm:t>
    </dgm:pt>
    <dgm:pt modelId="{EEAB6C59-565A-4DA5-B623-C28B8DE87A9D}" type="sibTrans" cxnId="{875BE431-7277-450A-87D7-E4FCBEAB2582}">
      <dgm:prSet/>
      <dgm:spPr/>
      <dgm:t>
        <a:bodyPr/>
        <a:lstStyle/>
        <a:p>
          <a:endParaRPr lang="en-US"/>
        </a:p>
      </dgm:t>
    </dgm:pt>
    <dgm:pt modelId="{8B5F71E9-F74F-4483-A659-69A2366AEC63}">
      <dgm:prSet/>
      <dgm:spPr/>
      <dgm:t>
        <a:bodyPr/>
        <a:lstStyle/>
        <a:p>
          <a:r>
            <a:rPr lang="cs-CZ" b="1" i="1"/>
            <a:t>Cílem zůstává dobu dvaceti minut naplnit jinou činností. Nebo činnostmi. Pomáhá zapojit tělo i mysl.</a:t>
          </a:r>
          <a:endParaRPr lang="en-US" b="1"/>
        </a:p>
      </dgm:t>
    </dgm:pt>
    <dgm:pt modelId="{78B16B9C-AD97-43BA-A660-571C84752B67}" type="parTrans" cxnId="{B62AC22D-F009-49A0-AA44-CB61C2206A89}">
      <dgm:prSet/>
      <dgm:spPr/>
      <dgm:t>
        <a:bodyPr/>
        <a:lstStyle/>
        <a:p>
          <a:endParaRPr lang="en-US"/>
        </a:p>
      </dgm:t>
    </dgm:pt>
    <dgm:pt modelId="{5237C2C0-A27D-4EF1-9236-086E1E5D01B0}" type="sibTrans" cxnId="{B62AC22D-F009-49A0-AA44-CB61C2206A89}">
      <dgm:prSet/>
      <dgm:spPr/>
      <dgm:t>
        <a:bodyPr/>
        <a:lstStyle/>
        <a:p>
          <a:endParaRPr lang="en-US"/>
        </a:p>
      </dgm:t>
    </dgm:pt>
    <dgm:pt modelId="{C2C23BDD-BC79-4698-945E-99E0025D46D0}" type="pres">
      <dgm:prSet presAssocID="{9EB3651D-87F5-483F-A97C-48C632158997}" presName="linear" presStyleCnt="0">
        <dgm:presLayoutVars>
          <dgm:animLvl val="lvl"/>
          <dgm:resizeHandles val="exact"/>
        </dgm:presLayoutVars>
      </dgm:prSet>
      <dgm:spPr/>
    </dgm:pt>
    <dgm:pt modelId="{5942284D-B00F-4AA1-9824-22742FEA0750}" type="pres">
      <dgm:prSet presAssocID="{0BD1D58E-7B0F-4BCD-B8D4-66EE1C915B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7CB79A0-0187-4398-A14F-FEF3D4EE9E31}" type="pres">
      <dgm:prSet presAssocID="{BD512CD3-438D-44BC-B618-D3151A827497}" presName="spacer" presStyleCnt="0"/>
      <dgm:spPr/>
    </dgm:pt>
    <dgm:pt modelId="{1E525BD9-5869-4FCB-A061-732ABCDDF170}" type="pres">
      <dgm:prSet presAssocID="{F1E4DFCA-CE46-4F6A-8AAE-844EF6345FA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841C473-3B52-4D5B-84E2-6B255A02374E}" type="pres">
      <dgm:prSet presAssocID="{DAF30264-46DD-4CFD-8BA8-BC0FDD92E36D}" presName="spacer" presStyleCnt="0"/>
      <dgm:spPr/>
    </dgm:pt>
    <dgm:pt modelId="{31CD9DCE-A21C-4A3B-8B63-A1A4A90D53F5}" type="pres">
      <dgm:prSet presAssocID="{9478F724-B07F-4091-9989-64C41942AAA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056D690-1FBD-437D-8FA7-F5AC45488C54}" type="pres">
      <dgm:prSet presAssocID="{EEAB6C59-565A-4DA5-B623-C28B8DE87A9D}" presName="spacer" presStyleCnt="0"/>
      <dgm:spPr/>
    </dgm:pt>
    <dgm:pt modelId="{B7661F5D-E594-41EC-8514-E6E42E4084CD}" type="pres">
      <dgm:prSet presAssocID="{8B5F71E9-F74F-4483-A659-69A2366AEC6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F1A1115-CCD1-4EEB-B27E-8293FAF43606}" type="presOf" srcId="{0BD1D58E-7B0F-4BCD-B8D4-66EE1C915BA7}" destId="{5942284D-B00F-4AA1-9824-22742FEA0750}" srcOrd="0" destOrd="0" presId="urn:microsoft.com/office/officeart/2005/8/layout/vList2"/>
    <dgm:cxn modelId="{B62AC22D-F009-49A0-AA44-CB61C2206A89}" srcId="{9EB3651D-87F5-483F-A97C-48C632158997}" destId="{8B5F71E9-F74F-4483-A659-69A2366AEC63}" srcOrd="3" destOrd="0" parTransId="{78B16B9C-AD97-43BA-A660-571C84752B67}" sibTransId="{5237C2C0-A27D-4EF1-9236-086E1E5D01B0}"/>
    <dgm:cxn modelId="{0173152F-4AD2-48FE-9A46-82261DC1412F}" type="presOf" srcId="{8B5F71E9-F74F-4483-A659-69A2366AEC63}" destId="{B7661F5D-E594-41EC-8514-E6E42E4084CD}" srcOrd="0" destOrd="0" presId="urn:microsoft.com/office/officeart/2005/8/layout/vList2"/>
    <dgm:cxn modelId="{875BE431-7277-450A-87D7-E4FCBEAB2582}" srcId="{9EB3651D-87F5-483F-A97C-48C632158997}" destId="{9478F724-B07F-4091-9989-64C41942AAA1}" srcOrd="2" destOrd="0" parTransId="{C88C278E-2BD4-45AE-AA52-BC4BBC6C9DE8}" sibTransId="{EEAB6C59-565A-4DA5-B623-C28B8DE87A9D}"/>
    <dgm:cxn modelId="{6F3AB247-AE3F-41DB-ABF5-92A99445E717}" type="presOf" srcId="{9478F724-B07F-4091-9989-64C41942AAA1}" destId="{31CD9DCE-A21C-4A3B-8B63-A1A4A90D53F5}" srcOrd="0" destOrd="0" presId="urn:microsoft.com/office/officeart/2005/8/layout/vList2"/>
    <dgm:cxn modelId="{9741EF72-0458-4335-9611-AD839B9F31F0}" type="presOf" srcId="{9EB3651D-87F5-483F-A97C-48C632158997}" destId="{C2C23BDD-BC79-4698-945E-99E0025D46D0}" srcOrd="0" destOrd="0" presId="urn:microsoft.com/office/officeart/2005/8/layout/vList2"/>
    <dgm:cxn modelId="{5EEF3791-5FBA-489D-B3CA-2B2D601EF26A}" srcId="{9EB3651D-87F5-483F-A97C-48C632158997}" destId="{F1E4DFCA-CE46-4F6A-8AAE-844EF6345FAA}" srcOrd="1" destOrd="0" parTransId="{BB1983C4-2568-4A65-9B3D-84003F148C5A}" sibTransId="{DAF30264-46DD-4CFD-8BA8-BC0FDD92E36D}"/>
    <dgm:cxn modelId="{F9AB62D0-6B28-416B-A353-DB880560F9E1}" srcId="{9EB3651D-87F5-483F-A97C-48C632158997}" destId="{0BD1D58E-7B0F-4BCD-B8D4-66EE1C915BA7}" srcOrd="0" destOrd="0" parTransId="{BFA0F1A0-22E9-4F77-AE40-B499DA1FE18B}" sibTransId="{BD512CD3-438D-44BC-B618-D3151A827497}"/>
    <dgm:cxn modelId="{EECD61F3-A003-4094-9148-58F6878B9266}" type="presOf" srcId="{F1E4DFCA-CE46-4F6A-8AAE-844EF6345FAA}" destId="{1E525BD9-5869-4FCB-A061-732ABCDDF170}" srcOrd="0" destOrd="0" presId="urn:microsoft.com/office/officeart/2005/8/layout/vList2"/>
    <dgm:cxn modelId="{1BC25111-82D2-4664-895B-05F4B7F72D5F}" type="presParOf" srcId="{C2C23BDD-BC79-4698-945E-99E0025D46D0}" destId="{5942284D-B00F-4AA1-9824-22742FEA0750}" srcOrd="0" destOrd="0" presId="urn:microsoft.com/office/officeart/2005/8/layout/vList2"/>
    <dgm:cxn modelId="{DC94BC3A-42F4-41B7-88F4-83BE07A8831D}" type="presParOf" srcId="{C2C23BDD-BC79-4698-945E-99E0025D46D0}" destId="{B7CB79A0-0187-4398-A14F-FEF3D4EE9E31}" srcOrd="1" destOrd="0" presId="urn:microsoft.com/office/officeart/2005/8/layout/vList2"/>
    <dgm:cxn modelId="{600C7D39-7A6D-44DB-8B7B-55667041A4E9}" type="presParOf" srcId="{C2C23BDD-BC79-4698-945E-99E0025D46D0}" destId="{1E525BD9-5869-4FCB-A061-732ABCDDF170}" srcOrd="2" destOrd="0" presId="urn:microsoft.com/office/officeart/2005/8/layout/vList2"/>
    <dgm:cxn modelId="{03F9451D-6116-4B80-AFFF-AA709719103E}" type="presParOf" srcId="{C2C23BDD-BC79-4698-945E-99E0025D46D0}" destId="{2841C473-3B52-4D5B-84E2-6B255A02374E}" srcOrd="3" destOrd="0" presId="urn:microsoft.com/office/officeart/2005/8/layout/vList2"/>
    <dgm:cxn modelId="{A736DCF7-3025-43E2-AB58-85A720DE92C8}" type="presParOf" srcId="{C2C23BDD-BC79-4698-945E-99E0025D46D0}" destId="{31CD9DCE-A21C-4A3B-8B63-A1A4A90D53F5}" srcOrd="4" destOrd="0" presId="urn:microsoft.com/office/officeart/2005/8/layout/vList2"/>
    <dgm:cxn modelId="{AF1D3B1B-83AA-412A-BEB5-0A6F9E4DD03D}" type="presParOf" srcId="{C2C23BDD-BC79-4698-945E-99E0025D46D0}" destId="{F056D690-1FBD-437D-8FA7-F5AC45488C54}" srcOrd="5" destOrd="0" presId="urn:microsoft.com/office/officeart/2005/8/layout/vList2"/>
    <dgm:cxn modelId="{D8FBF5DA-40E5-4F42-9E31-4F388E9C5E7A}" type="presParOf" srcId="{C2C23BDD-BC79-4698-945E-99E0025D46D0}" destId="{B7661F5D-E594-41EC-8514-E6E42E4084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15936B-50A6-43A7-B70C-424B985D343B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DCECCF5-195E-46D6-9AD5-F83F14D22FA5}">
      <dgm:prSet/>
      <dgm:spPr/>
      <dgm:t>
        <a:bodyPr/>
        <a:lstStyle/>
        <a:p>
          <a:r>
            <a:rPr lang="cs-CZ" b="0" i="0"/>
            <a:t>Práce s dechem – dýchání „do čtverce"</a:t>
          </a:r>
          <a:endParaRPr lang="en-US"/>
        </a:p>
      </dgm:t>
    </dgm:pt>
    <dgm:pt modelId="{A820AD3A-8FD6-4552-A557-3936DF8D0056}" type="parTrans" cxnId="{27DC4541-F07F-4DA8-9552-CCB6D015B736}">
      <dgm:prSet/>
      <dgm:spPr/>
      <dgm:t>
        <a:bodyPr/>
        <a:lstStyle/>
        <a:p>
          <a:endParaRPr lang="en-US"/>
        </a:p>
      </dgm:t>
    </dgm:pt>
    <dgm:pt modelId="{74C2B37E-28B0-4196-B327-F0CA5488D95A}" type="sibTrans" cxnId="{27DC4541-F07F-4DA8-9552-CCB6D015B736}">
      <dgm:prSet/>
      <dgm:spPr/>
      <dgm:t>
        <a:bodyPr/>
        <a:lstStyle/>
        <a:p>
          <a:endParaRPr lang="en-US"/>
        </a:p>
      </dgm:t>
    </dgm:pt>
    <dgm:pt modelId="{2CBA613C-8C9E-49CE-AD31-D9FC7835BD10}">
      <dgm:prSet/>
      <dgm:spPr/>
      <dgm:t>
        <a:bodyPr/>
        <a:lstStyle/>
        <a:p>
          <a:r>
            <a:rPr lang="cs-CZ" b="0" i="0"/>
            <a:t>Posaď se a opři si záda, nohy pevně na zem.</a:t>
          </a:r>
          <a:endParaRPr lang="en-US"/>
        </a:p>
      </dgm:t>
    </dgm:pt>
    <dgm:pt modelId="{2B1C9E58-7BB6-4B23-9C9D-CE8228CF9BA1}" type="parTrans" cxnId="{F33A22A3-AFA7-4E48-9393-45EC1ACCCF59}">
      <dgm:prSet/>
      <dgm:spPr/>
      <dgm:t>
        <a:bodyPr/>
        <a:lstStyle/>
        <a:p>
          <a:endParaRPr lang="en-US"/>
        </a:p>
      </dgm:t>
    </dgm:pt>
    <dgm:pt modelId="{258C3840-839B-4CBE-BF81-B4EA9D8419F5}" type="sibTrans" cxnId="{F33A22A3-AFA7-4E48-9393-45EC1ACCCF59}">
      <dgm:prSet/>
      <dgm:spPr/>
      <dgm:t>
        <a:bodyPr/>
        <a:lstStyle/>
        <a:p>
          <a:endParaRPr lang="en-US"/>
        </a:p>
      </dgm:t>
    </dgm:pt>
    <dgm:pt modelId="{2CDC8241-523E-4EA1-A7EF-5D07A573416E}">
      <dgm:prSet/>
      <dgm:spPr/>
      <dgm:t>
        <a:bodyPr/>
        <a:lstStyle/>
        <a:p>
          <a:r>
            <a:rPr lang="cs-CZ" b="0" i="0"/>
            <a:t>Výdech, chvilku počkej a znovu se nadechni až budeš chtít.</a:t>
          </a:r>
          <a:endParaRPr lang="en-US"/>
        </a:p>
      </dgm:t>
    </dgm:pt>
    <dgm:pt modelId="{6A0ADB50-6E9A-49AD-8F43-9FD6A076966A}" type="parTrans" cxnId="{35BF52A8-0F67-4A57-91A1-655C4CC70BF7}">
      <dgm:prSet/>
      <dgm:spPr/>
      <dgm:t>
        <a:bodyPr/>
        <a:lstStyle/>
        <a:p>
          <a:endParaRPr lang="en-US"/>
        </a:p>
      </dgm:t>
    </dgm:pt>
    <dgm:pt modelId="{94E0C77C-1F9C-4C01-AA4D-6AE786BFEDA3}" type="sibTrans" cxnId="{35BF52A8-0F67-4A57-91A1-655C4CC70BF7}">
      <dgm:prSet/>
      <dgm:spPr/>
      <dgm:t>
        <a:bodyPr/>
        <a:lstStyle/>
        <a:p>
          <a:endParaRPr lang="en-US"/>
        </a:p>
      </dgm:t>
    </dgm:pt>
    <dgm:pt modelId="{0CBA55F3-09F2-4FC2-8536-798B63087CC9}">
      <dgm:prSet/>
      <dgm:spPr/>
      <dgm:t>
        <a:bodyPr/>
        <a:lstStyle/>
        <a:p>
          <a:r>
            <a:rPr lang="cs-CZ" b="0" i="0"/>
            <a:t>Nádech, chvilku počkej a vydechni po chvilce.</a:t>
          </a:r>
          <a:endParaRPr lang="en-US"/>
        </a:p>
      </dgm:t>
    </dgm:pt>
    <dgm:pt modelId="{83340E10-37E6-4D65-86FF-C84393621019}" type="parTrans" cxnId="{FAAC31D5-1EB8-4845-801C-D0D9DB005AC7}">
      <dgm:prSet/>
      <dgm:spPr/>
      <dgm:t>
        <a:bodyPr/>
        <a:lstStyle/>
        <a:p>
          <a:endParaRPr lang="en-US"/>
        </a:p>
      </dgm:t>
    </dgm:pt>
    <dgm:pt modelId="{78F628B2-8E7E-4544-A6BD-4CC1CD9455DE}" type="sibTrans" cxnId="{FAAC31D5-1EB8-4845-801C-D0D9DB005AC7}">
      <dgm:prSet/>
      <dgm:spPr/>
      <dgm:t>
        <a:bodyPr/>
        <a:lstStyle/>
        <a:p>
          <a:endParaRPr lang="en-US"/>
        </a:p>
      </dgm:t>
    </dgm:pt>
    <dgm:pt modelId="{E76C7FDB-6CBA-46EA-A3DE-C73D2C7991B6}">
      <dgm:prSet/>
      <dgm:spPr/>
      <dgm:t>
        <a:bodyPr/>
        <a:lstStyle/>
        <a:p>
          <a:r>
            <a:rPr lang="cs-CZ" b="0" i="0"/>
            <a:t>Proces opakuj dokud je potřeba.</a:t>
          </a:r>
          <a:endParaRPr lang="en-US"/>
        </a:p>
      </dgm:t>
    </dgm:pt>
    <dgm:pt modelId="{38C932EB-0514-434E-A29E-D5674EF0D4CE}" type="parTrans" cxnId="{D71ACBFD-620C-4E34-BB98-1D9BEEAFE3D7}">
      <dgm:prSet/>
      <dgm:spPr/>
      <dgm:t>
        <a:bodyPr/>
        <a:lstStyle/>
        <a:p>
          <a:endParaRPr lang="en-US"/>
        </a:p>
      </dgm:t>
    </dgm:pt>
    <dgm:pt modelId="{FC47DD14-E761-4749-A2A2-5B37C8E33D1E}" type="sibTrans" cxnId="{D71ACBFD-620C-4E34-BB98-1D9BEEAFE3D7}">
      <dgm:prSet/>
      <dgm:spPr/>
      <dgm:t>
        <a:bodyPr/>
        <a:lstStyle/>
        <a:p>
          <a:endParaRPr lang="en-US"/>
        </a:p>
      </dgm:t>
    </dgm:pt>
    <dgm:pt modelId="{3680A6C0-F5FE-4541-A62E-C6D90977DDE4}" type="pres">
      <dgm:prSet presAssocID="{0615936B-50A6-43A7-B70C-424B985D343B}" presName="Name0" presStyleCnt="0">
        <dgm:presLayoutVars>
          <dgm:dir/>
          <dgm:animLvl val="lvl"/>
          <dgm:resizeHandles val="exact"/>
        </dgm:presLayoutVars>
      </dgm:prSet>
      <dgm:spPr/>
    </dgm:pt>
    <dgm:pt modelId="{B110FF6B-7696-4BC1-B737-C317017AD939}" type="pres">
      <dgm:prSet presAssocID="{CDCECCF5-195E-46D6-9AD5-F83F14D22FA5}" presName="linNode" presStyleCnt="0"/>
      <dgm:spPr/>
    </dgm:pt>
    <dgm:pt modelId="{5E5D443B-5C2D-4AC6-A6A7-A6119784DA5A}" type="pres">
      <dgm:prSet presAssocID="{CDCECCF5-195E-46D6-9AD5-F83F14D22FA5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E1C80B69-8570-4FDB-AEE3-186A1864251A}" type="pres">
      <dgm:prSet presAssocID="{74C2B37E-28B0-4196-B327-F0CA5488D95A}" presName="sp" presStyleCnt="0"/>
      <dgm:spPr/>
    </dgm:pt>
    <dgm:pt modelId="{5D5EA321-A980-47A6-B60F-0D304EE7E35C}" type="pres">
      <dgm:prSet presAssocID="{2CBA613C-8C9E-49CE-AD31-D9FC7835BD10}" presName="linNode" presStyleCnt="0"/>
      <dgm:spPr/>
    </dgm:pt>
    <dgm:pt modelId="{1001C71D-0628-47DC-8880-0118EE8E42E1}" type="pres">
      <dgm:prSet presAssocID="{2CBA613C-8C9E-49CE-AD31-D9FC7835BD10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32D1D80A-DBEA-4977-B771-2D0F6E254BAF}" type="pres">
      <dgm:prSet presAssocID="{258C3840-839B-4CBE-BF81-B4EA9D8419F5}" presName="sp" presStyleCnt="0"/>
      <dgm:spPr/>
    </dgm:pt>
    <dgm:pt modelId="{8A5D1255-F8DF-4726-BE85-97BB257A0DE3}" type="pres">
      <dgm:prSet presAssocID="{2CDC8241-523E-4EA1-A7EF-5D07A573416E}" presName="linNode" presStyleCnt="0"/>
      <dgm:spPr/>
    </dgm:pt>
    <dgm:pt modelId="{EBDD9F07-79BF-48F9-B2EC-8DD4844038BE}" type="pres">
      <dgm:prSet presAssocID="{2CDC8241-523E-4EA1-A7EF-5D07A573416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82883CEA-36C9-483D-A589-70772B7D51FE}" type="pres">
      <dgm:prSet presAssocID="{94E0C77C-1F9C-4C01-AA4D-6AE786BFEDA3}" presName="sp" presStyleCnt="0"/>
      <dgm:spPr/>
    </dgm:pt>
    <dgm:pt modelId="{EF0F0D6B-9FAD-47D0-9B89-3D624E204707}" type="pres">
      <dgm:prSet presAssocID="{0CBA55F3-09F2-4FC2-8536-798B63087CC9}" presName="linNode" presStyleCnt="0"/>
      <dgm:spPr/>
    </dgm:pt>
    <dgm:pt modelId="{6D4B95CD-7C60-4758-A125-DF54721F377A}" type="pres">
      <dgm:prSet presAssocID="{0CBA55F3-09F2-4FC2-8536-798B63087CC9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958E4D2-8203-4CE4-8787-D682E1843794}" type="pres">
      <dgm:prSet presAssocID="{78F628B2-8E7E-4544-A6BD-4CC1CD9455DE}" presName="sp" presStyleCnt="0"/>
      <dgm:spPr/>
    </dgm:pt>
    <dgm:pt modelId="{38E7DC2C-10D3-4A0B-9356-491D43937C2D}" type="pres">
      <dgm:prSet presAssocID="{E76C7FDB-6CBA-46EA-A3DE-C73D2C7991B6}" presName="linNode" presStyleCnt="0"/>
      <dgm:spPr/>
    </dgm:pt>
    <dgm:pt modelId="{5791695D-76EF-4D39-9A1E-406751A75964}" type="pres">
      <dgm:prSet presAssocID="{E76C7FDB-6CBA-46EA-A3DE-C73D2C7991B6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13BEFA0B-9B4C-4CA6-BE3C-6A528FEB2246}" type="presOf" srcId="{0615936B-50A6-43A7-B70C-424B985D343B}" destId="{3680A6C0-F5FE-4541-A62E-C6D90977DDE4}" srcOrd="0" destOrd="0" presId="urn:microsoft.com/office/officeart/2005/8/layout/vList5"/>
    <dgm:cxn modelId="{9D942927-6C4D-4599-9624-9A35933AB22F}" type="presOf" srcId="{CDCECCF5-195E-46D6-9AD5-F83F14D22FA5}" destId="{5E5D443B-5C2D-4AC6-A6A7-A6119784DA5A}" srcOrd="0" destOrd="0" presId="urn:microsoft.com/office/officeart/2005/8/layout/vList5"/>
    <dgm:cxn modelId="{7667113F-6317-4DF1-8C62-45A69744F814}" type="presOf" srcId="{E76C7FDB-6CBA-46EA-A3DE-C73D2C7991B6}" destId="{5791695D-76EF-4D39-9A1E-406751A75964}" srcOrd="0" destOrd="0" presId="urn:microsoft.com/office/officeart/2005/8/layout/vList5"/>
    <dgm:cxn modelId="{0766F15D-D569-490A-93B4-49CC09052C1C}" type="presOf" srcId="{0CBA55F3-09F2-4FC2-8536-798B63087CC9}" destId="{6D4B95CD-7C60-4758-A125-DF54721F377A}" srcOrd="0" destOrd="0" presId="urn:microsoft.com/office/officeart/2005/8/layout/vList5"/>
    <dgm:cxn modelId="{27DC4541-F07F-4DA8-9552-CCB6D015B736}" srcId="{0615936B-50A6-43A7-B70C-424B985D343B}" destId="{CDCECCF5-195E-46D6-9AD5-F83F14D22FA5}" srcOrd="0" destOrd="0" parTransId="{A820AD3A-8FD6-4552-A557-3936DF8D0056}" sibTransId="{74C2B37E-28B0-4196-B327-F0CA5488D95A}"/>
    <dgm:cxn modelId="{89BE9A66-A016-4E7D-AF8B-C8B7AF3B8B2A}" type="presOf" srcId="{2CDC8241-523E-4EA1-A7EF-5D07A573416E}" destId="{EBDD9F07-79BF-48F9-B2EC-8DD4844038BE}" srcOrd="0" destOrd="0" presId="urn:microsoft.com/office/officeart/2005/8/layout/vList5"/>
    <dgm:cxn modelId="{F33A22A3-AFA7-4E48-9393-45EC1ACCCF59}" srcId="{0615936B-50A6-43A7-B70C-424B985D343B}" destId="{2CBA613C-8C9E-49CE-AD31-D9FC7835BD10}" srcOrd="1" destOrd="0" parTransId="{2B1C9E58-7BB6-4B23-9C9D-CE8228CF9BA1}" sibTransId="{258C3840-839B-4CBE-BF81-B4EA9D8419F5}"/>
    <dgm:cxn modelId="{35BF52A8-0F67-4A57-91A1-655C4CC70BF7}" srcId="{0615936B-50A6-43A7-B70C-424B985D343B}" destId="{2CDC8241-523E-4EA1-A7EF-5D07A573416E}" srcOrd="2" destOrd="0" parTransId="{6A0ADB50-6E9A-49AD-8F43-9FD6A076966A}" sibTransId="{94E0C77C-1F9C-4C01-AA4D-6AE786BFEDA3}"/>
    <dgm:cxn modelId="{82EDC8C9-AE91-44B6-8C47-75E6D629BA8C}" type="presOf" srcId="{2CBA613C-8C9E-49CE-AD31-D9FC7835BD10}" destId="{1001C71D-0628-47DC-8880-0118EE8E42E1}" srcOrd="0" destOrd="0" presId="urn:microsoft.com/office/officeart/2005/8/layout/vList5"/>
    <dgm:cxn modelId="{FAAC31D5-1EB8-4845-801C-D0D9DB005AC7}" srcId="{0615936B-50A6-43A7-B70C-424B985D343B}" destId="{0CBA55F3-09F2-4FC2-8536-798B63087CC9}" srcOrd="3" destOrd="0" parTransId="{83340E10-37E6-4D65-86FF-C84393621019}" sibTransId="{78F628B2-8E7E-4544-A6BD-4CC1CD9455DE}"/>
    <dgm:cxn modelId="{D71ACBFD-620C-4E34-BB98-1D9BEEAFE3D7}" srcId="{0615936B-50A6-43A7-B70C-424B985D343B}" destId="{E76C7FDB-6CBA-46EA-A3DE-C73D2C7991B6}" srcOrd="4" destOrd="0" parTransId="{38C932EB-0514-434E-A29E-D5674EF0D4CE}" sibTransId="{FC47DD14-E761-4749-A2A2-5B37C8E33D1E}"/>
    <dgm:cxn modelId="{B9415FF2-A30F-41E0-829E-C7320C4AE9E1}" type="presParOf" srcId="{3680A6C0-F5FE-4541-A62E-C6D90977DDE4}" destId="{B110FF6B-7696-4BC1-B737-C317017AD939}" srcOrd="0" destOrd="0" presId="urn:microsoft.com/office/officeart/2005/8/layout/vList5"/>
    <dgm:cxn modelId="{3B0DD266-74B6-4CB5-A7DE-2CB4D02329FF}" type="presParOf" srcId="{B110FF6B-7696-4BC1-B737-C317017AD939}" destId="{5E5D443B-5C2D-4AC6-A6A7-A6119784DA5A}" srcOrd="0" destOrd="0" presId="urn:microsoft.com/office/officeart/2005/8/layout/vList5"/>
    <dgm:cxn modelId="{A37D1F54-8D45-48D8-A6A3-F447DF2F17FF}" type="presParOf" srcId="{3680A6C0-F5FE-4541-A62E-C6D90977DDE4}" destId="{E1C80B69-8570-4FDB-AEE3-186A1864251A}" srcOrd="1" destOrd="0" presId="urn:microsoft.com/office/officeart/2005/8/layout/vList5"/>
    <dgm:cxn modelId="{38EE19A9-EE95-4AC2-9774-8DC880213861}" type="presParOf" srcId="{3680A6C0-F5FE-4541-A62E-C6D90977DDE4}" destId="{5D5EA321-A980-47A6-B60F-0D304EE7E35C}" srcOrd="2" destOrd="0" presId="urn:microsoft.com/office/officeart/2005/8/layout/vList5"/>
    <dgm:cxn modelId="{39D89CB4-EBF5-4078-8DD7-23CB4C874B55}" type="presParOf" srcId="{5D5EA321-A980-47A6-B60F-0D304EE7E35C}" destId="{1001C71D-0628-47DC-8880-0118EE8E42E1}" srcOrd="0" destOrd="0" presId="urn:microsoft.com/office/officeart/2005/8/layout/vList5"/>
    <dgm:cxn modelId="{6D305754-86E8-46D4-BAE6-9CA1C4459500}" type="presParOf" srcId="{3680A6C0-F5FE-4541-A62E-C6D90977DDE4}" destId="{32D1D80A-DBEA-4977-B771-2D0F6E254BAF}" srcOrd="3" destOrd="0" presId="urn:microsoft.com/office/officeart/2005/8/layout/vList5"/>
    <dgm:cxn modelId="{65BE951B-5B34-4837-B03A-0BA5E001474D}" type="presParOf" srcId="{3680A6C0-F5FE-4541-A62E-C6D90977DDE4}" destId="{8A5D1255-F8DF-4726-BE85-97BB257A0DE3}" srcOrd="4" destOrd="0" presId="urn:microsoft.com/office/officeart/2005/8/layout/vList5"/>
    <dgm:cxn modelId="{D5EA440F-CA55-45D3-990D-BD1B423D4F99}" type="presParOf" srcId="{8A5D1255-F8DF-4726-BE85-97BB257A0DE3}" destId="{EBDD9F07-79BF-48F9-B2EC-8DD4844038BE}" srcOrd="0" destOrd="0" presId="urn:microsoft.com/office/officeart/2005/8/layout/vList5"/>
    <dgm:cxn modelId="{6657B16B-665E-4B4C-84FB-A46C805BD2FF}" type="presParOf" srcId="{3680A6C0-F5FE-4541-A62E-C6D90977DDE4}" destId="{82883CEA-36C9-483D-A589-70772B7D51FE}" srcOrd="5" destOrd="0" presId="urn:microsoft.com/office/officeart/2005/8/layout/vList5"/>
    <dgm:cxn modelId="{B8BE3C63-7722-4B84-B01E-A17F323649FE}" type="presParOf" srcId="{3680A6C0-F5FE-4541-A62E-C6D90977DDE4}" destId="{EF0F0D6B-9FAD-47D0-9B89-3D624E204707}" srcOrd="6" destOrd="0" presId="urn:microsoft.com/office/officeart/2005/8/layout/vList5"/>
    <dgm:cxn modelId="{BD31A659-02D1-4DBB-BEB0-5EE6AE30C20F}" type="presParOf" srcId="{EF0F0D6B-9FAD-47D0-9B89-3D624E204707}" destId="{6D4B95CD-7C60-4758-A125-DF54721F377A}" srcOrd="0" destOrd="0" presId="urn:microsoft.com/office/officeart/2005/8/layout/vList5"/>
    <dgm:cxn modelId="{CB67771A-C5FF-498B-A464-4A3FF8F99E76}" type="presParOf" srcId="{3680A6C0-F5FE-4541-A62E-C6D90977DDE4}" destId="{F958E4D2-8203-4CE4-8787-D682E1843794}" srcOrd="7" destOrd="0" presId="urn:microsoft.com/office/officeart/2005/8/layout/vList5"/>
    <dgm:cxn modelId="{95414BAB-476F-4C86-A343-50ED80896124}" type="presParOf" srcId="{3680A6C0-F5FE-4541-A62E-C6D90977DDE4}" destId="{38E7DC2C-10D3-4A0B-9356-491D43937C2D}" srcOrd="8" destOrd="0" presId="urn:microsoft.com/office/officeart/2005/8/layout/vList5"/>
    <dgm:cxn modelId="{134801B8-1802-4610-B3D6-B3D18F7901DB}" type="presParOf" srcId="{38E7DC2C-10D3-4A0B-9356-491D43937C2D}" destId="{5791695D-76EF-4D39-9A1E-406751A7596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04A26D-FED5-403C-B70C-21555862F1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412A6303-FBB9-4306-B30F-9739EFE77E42}">
      <dgm:prSet/>
      <dgm:spPr/>
      <dgm:t>
        <a:bodyPr/>
        <a:lstStyle/>
        <a:p>
          <a:r>
            <a:rPr lang="cs-CZ" b="1" i="0"/>
            <a:t>Bouchej do polštáře</a:t>
          </a:r>
          <a:r>
            <a:rPr lang="cs-CZ" b="0" i="0"/>
            <a:t>. Udeř do něj pětkrát a na chvíli se zastav, zamysli se, co to s tebou dělá a vnímej, zda hněv ustupuje nebo ne. V případě potřeby to údery zopakuj, počítej je.</a:t>
          </a:r>
          <a:endParaRPr lang="en-US"/>
        </a:p>
      </dgm:t>
    </dgm:pt>
    <dgm:pt modelId="{3A0BBD67-3A25-4321-A447-387FE9775068}" type="parTrans" cxnId="{08C51F4D-68C8-4E2C-9563-5F95651003B2}">
      <dgm:prSet/>
      <dgm:spPr/>
      <dgm:t>
        <a:bodyPr/>
        <a:lstStyle/>
        <a:p>
          <a:endParaRPr lang="en-US"/>
        </a:p>
      </dgm:t>
    </dgm:pt>
    <dgm:pt modelId="{82117E16-ED6C-4683-A7EC-202243472607}" type="sibTrans" cxnId="{08C51F4D-68C8-4E2C-9563-5F95651003B2}">
      <dgm:prSet/>
      <dgm:spPr/>
      <dgm:t>
        <a:bodyPr/>
        <a:lstStyle/>
        <a:p>
          <a:endParaRPr lang="en-US"/>
        </a:p>
      </dgm:t>
    </dgm:pt>
    <dgm:pt modelId="{77DCDBDB-59C8-45EC-8C56-F648C212F66A}">
      <dgm:prSet/>
      <dgm:spPr/>
      <dgm:t>
        <a:bodyPr/>
        <a:lstStyle/>
        <a:p>
          <a:r>
            <a:rPr lang="cs-CZ" b="1" i="0"/>
            <a:t>Dupej</a:t>
          </a:r>
          <a:r>
            <a:rPr lang="cs-CZ" b="0" i="0"/>
            <a:t>. Koukni se na hodinky a vyměř si pro dupání konkrétní čas. Můžeš dupat 30 vteřin, nebo třeba i minutu. Vydupej hněv z nohou pryč do podlahy pod sebou a nechej jej odejít. Pokud to nestačí, dupání opakuj, dokud není nutkání menší.</a:t>
          </a:r>
          <a:endParaRPr lang="en-US"/>
        </a:p>
      </dgm:t>
    </dgm:pt>
    <dgm:pt modelId="{62248AD4-5356-49BA-A805-3481AE095354}" type="parTrans" cxnId="{A05384E1-E632-41C2-9621-19928A6FB47B}">
      <dgm:prSet/>
      <dgm:spPr/>
      <dgm:t>
        <a:bodyPr/>
        <a:lstStyle/>
        <a:p>
          <a:endParaRPr lang="en-US"/>
        </a:p>
      </dgm:t>
    </dgm:pt>
    <dgm:pt modelId="{CE3DA99C-7421-4E63-929F-4513276412EB}" type="sibTrans" cxnId="{A05384E1-E632-41C2-9621-19928A6FB47B}">
      <dgm:prSet/>
      <dgm:spPr/>
      <dgm:t>
        <a:bodyPr/>
        <a:lstStyle/>
        <a:p>
          <a:endParaRPr lang="en-US"/>
        </a:p>
      </dgm:t>
    </dgm:pt>
    <dgm:pt modelId="{B284B0FA-6AA2-446F-BACA-1D748F378734}">
      <dgm:prSet/>
      <dgm:spPr/>
      <dgm:t>
        <a:bodyPr/>
        <a:lstStyle/>
        <a:p>
          <a:r>
            <a:rPr lang="cs-CZ" b="1" i="0"/>
            <a:t>Zlom klacek</a:t>
          </a:r>
          <a:r>
            <a:rPr lang="cs-CZ" b="0" i="0"/>
            <a:t>. Nejsi venku a klacek nemáš? Nevadí! Najdi něco, co můžeš rozlámat i doma a nebude to velká škoda. Třeba tužka. A pokud jednu zlomíš snadno, obuj se do toho a zlom dvě najednou. Vnímej, jaké pocity se dostavují.</a:t>
          </a:r>
          <a:endParaRPr lang="en-US"/>
        </a:p>
      </dgm:t>
    </dgm:pt>
    <dgm:pt modelId="{FB7885F2-4303-415B-9330-BF8E907C9408}" type="parTrans" cxnId="{04B69826-5602-4CBD-BA30-C0F2DBFF803D}">
      <dgm:prSet/>
      <dgm:spPr/>
      <dgm:t>
        <a:bodyPr/>
        <a:lstStyle/>
        <a:p>
          <a:endParaRPr lang="en-US"/>
        </a:p>
      </dgm:t>
    </dgm:pt>
    <dgm:pt modelId="{60D28AAE-2040-4DAE-BFF4-AB7779A3F62B}" type="sibTrans" cxnId="{04B69826-5602-4CBD-BA30-C0F2DBFF803D}">
      <dgm:prSet/>
      <dgm:spPr/>
      <dgm:t>
        <a:bodyPr/>
        <a:lstStyle/>
        <a:p>
          <a:endParaRPr lang="en-US"/>
        </a:p>
      </dgm:t>
    </dgm:pt>
    <dgm:pt modelId="{78EEFFB5-A1AA-4358-9D23-F84109707CD5}">
      <dgm:prSet/>
      <dgm:spPr/>
      <dgm:t>
        <a:bodyPr/>
        <a:lstStyle/>
        <a:p>
          <a:r>
            <a:rPr lang="cs-CZ" b="1" i="0"/>
            <a:t>Trhej</a:t>
          </a:r>
          <a:r>
            <a:rPr lang="cs-CZ" b="0" i="0"/>
            <a:t>. Vezmi si staré noviny nebo papír a roztrhej ho na kousky. Můžeš si u toho i počítat, na kolik kusů takový papír rozcupuješ.</a:t>
          </a:r>
          <a:endParaRPr lang="en-US"/>
        </a:p>
      </dgm:t>
    </dgm:pt>
    <dgm:pt modelId="{F13CF41F-9D7B-43D3-A920-CAA717A6D2A3}" type="parTrans" cxnId="{BF4E09A4-7D61-4C5C-92A7-CCE1C82669AC}">
      <dgm:prSet/>
      <dgm:spPr/>
      <dgm:t>
        <a:bodyPr/>
        <a:lstStyle/>
        <a:p>
          <a:endParaRPr lang="en-US"/>
        </a:p>
      </dgm:t>
    </dgm:pt>
    <dgm:pt modelId="{CD586F2E-08EF-472C-8D41-2440D3DFFC77}" type="sibTrans" cxnId="{BF4E09A4-7D61-4C5C-92A7-CCE1C82669AC}">
      <dgm:prSet/>
      <dgm:spPr/>
      <dgm:t>
        <a:bodyPr/>
        <a:lstStyle/>
        <a:p>
          <a:endParaRPr lang="en-US"/>
        </a:p>
      </dgm:t>
    </dgm:pt>
    <dgm:pt modelId="{3BCC3C61-F2D1-4941-872C-0F6AA080A0F2}" type="pres">
      <dgm:prSet presAssocID="{A304A26D-FED5-403C-B70C-21555862F128}" presName="root" presStyleCnt="0">
        <dgm:presLayoutVars>
          <dgm:dir/>
          <dgm:resizeHandles val="exact"/>
        </dgm:presLayoutVars>
      </dgm:prSet>
      <dgm:spPr/>
    </dgm:pt>
    <dgm:pt modelId="{F4A4ABEB-F595-4D67-9474-8CB8444969C8}" type="pres">
      <dgm:prSet presAssocID="{412A6303-FBB9-4306-B30F-9739EFE77E42}" presName="compNode" presStyleCnt="0"/>
      <dgm:spPr/>
    </dgm:pt>
    <dgm:pt modelId="{D0C44B89-92B9-4E32-86FB-3DAFE13E807D}" type="pres">
      <dgm:prSet presAssocID="{412A6303-FBB9-4306-B30F-9739EFE77E42}" presName="bgRect" presStyleLbl="bgShp" presStyleIdx="0" presStyleCnt="4"/>
      <dgm:spPr/>
    </dgm:pt>
    <dgm:pt modelId="{A89B8E34-BA0C-4E4E-A09B-CB0D79C78350}" type="pres">
      <dgm:prSet presAssocID="{412A6303-FBB9-4306-B30F-9739EFE77E4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stel"/>
        </a:ext>
      </dgm:extLst>
    </dgm:pt>
    <dgm:pt modelId="{6CC05180-12EE-420D-B1AC-40070DEA6961}" type="pres">
      <dgm:prSet presAssocID="{412A6303-FBB9-4306-B30F-9739EFE77E42}" presName="spaceRect" presStyleCnt="0"/>
      <dgm:spPr/>
    </dgm:pt>
    <dgm:pt modelId="{82749D66-C513-4420-91BE-532ADC0453FD}" type="pres">
      <dgm:prSet presAssocID="{412A6303-FBB9-4306-B30F-9739EFE77E42}" presName="parTx" presStyleLbl="revTx" presStyleIdx="0" presStyleCnt="4">
        <dgm:presLayoutVars>
          <dgm:chMax val="0"/>
          <dgm:chPref val="0"/>
        </dgm:presLayoutVars>
      </dgm:prSet>
      <dgm:spPr/>
    </dgm:pt>
    <dgm:pt modelId="{45524543-FD91-4A16-8AA0-ABAF5784AF8C}" type="pres">
      <dgm:prSet presAssocID="{82117E16-ED6C-4683-A7EC-202243472607}" presName="sibTrans" presStyleCnt="0"/>
      <dgm:spPr/>
    </dgm:pt>
    <dgm:pt modelId="{15C87949-59FF-4E8F-AB7F-87B0024BF3E2}" type="pres">
      <dgm:prSet presAssocID="{77DCDBDB-59C8-45EC-8C56-F648C212F66A}" presName="compNode" presStyleCnt="0"/>
      <dgm:spPr/>
    </dgm:pt>
    <dgm:pt modelId="{0F931238-823B-4290-8DB4-A86D99BB3373}" type="pres">
      <dgm:prSet presAssocID="{77DCDBDB-59C8-45EC-8C56-F648C212F66A}" presName="bgRect" presStyleLbl="bgShp" presStyleIdx="1" presStyleCnt="4"/>
      <dgm:spPr/>
    </dgm:pt>
    <dgm:pt modelId="{C601DAC0-C3CB-4DA8-A3C6-905F80A8013F}" type="pres">
      <dgm:prSet presAssocID="{77DCDBDB-59C8-45EC-8C56-F648C212F66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8A4F8D53-FF10-4098-B731-92949A1CB06D}" type="pres">
      <dgm:prSet presAssocID="{77DCDBDB-59C8-45EC-8C56-F648C212F66A}" presName="spaceRect" presStyleCnt="0"/>
      <dgm:spPr/>
    </dgm:pt>
    <dgm:pt modelId="{F1ECB091-8A8C-48FC-8006-A77B24A89CA6}" type="pres">
      <dgm:prSet presAssocID="{77DCDBDB-59C8-45EC-8C56-F648C212F66A}" presName="parTx" presStyleLbl="revTx" presStyleIdx="1" presStyleCnt="4">
        <dgm:presLayoutVars>
          <dgm:chMax val="0"/>
          <dgm:chPref val="0"/>
        </dgm:presLayoutVars>
      </dgm:prSet>
      <dgm:spPr/>
    </dgm:pt>
    <dgm:pt modelId="{7E3F89E7-E47B-4B83-B754-A70D16401B42}" type="pres">
      <dgm:prSet presAssocID="{CE3DA99C-7421-4E63-929F-4513276412EB}" presName="sibTrans" presStyleCnt="0"/>
      <dgm:spPr/>
    </dgm:pt>
    <dgm:pt modelId="{C72271D9-DE39-4DEE-9698-0211737EFBD4}" type="pres">
      <dgm:prSet presAssocID="{B284B0FA-6AA2-446F-BACA-1D748F378734}" presName="compNode" presStyleCnt="0"/>
      <dgm:spPr/>
    </dgm:pt>
    <dgm:pt modelId="{D0C99FC8-FE10-4917-BB57-03B4EF88B999}" type="pres">
      <dgm:prSet presAssocID="{B284B0FA-6AA2-446F-BACA-1D748F378734}" presName="bgRect" presStyleLbl="bgShp" presStyleIdx="2" presStyleCnt="4"/>
      <dgm:spPr/>
    </dgm:pt>
    <dgm:pt modelId="{1A36FA24-4495-4DF5-BEE4-15D1BB6A7002}" type="pres">
      <dgm:prSet presAssocID="{B284B0FA-6AA2-446F-BACA-1D748F37873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ům"/>
        </a:ext>
      </dgm:extLst>
    </dgm:pt>
    <dgm:pt modelId="{731B399B-7263-401C-8062-B78B8FB13A49}" type="pres">
      <dgm:prSet presAssocID="{B284B0FA-6AA2-446F-BACA-1D748F378734}" presName="spaceRect" presStyleCnt="0"/>
      <dgm:spPr/>
    </dgm:pt>
    <dgm:pt modelId="{0CFE4D8B-9D16-48F8-BC43-E120F17A01BA}" type="pres">
      <dgm:prSet presAssocID="{B284B0FA-6AA2-446F-BACA-1D748F378734}" presName="parTx" presStyleLbl="revTx" presStyleIdx="2" presStyleCnt="4">
        <dgm:presLayoutVars>
          <dgm:chMax val="0"/>
          <dgm:chPref val="0"/>
        </dgm:presLayoutVars>
      </dgm:prSet>
      <dgm:spPr/>
    </dgm:pt>
    <dgm:pt modelId="{92C6CA32-881A-4F94-BA36-79386AF4C30B}" type="pres">
      <dgm:prSet presAssocID="{60D28AAE-2040-4DAE-BFF4-AB7779A3F62B}" presName="sibTrans" presStyleCnt="0"/>
      <dgm:spPr/>
    </dgm:pt>
    <dgm:pt modelId="{9CB725E7-4BC1-4C44-B8C0-FDD2F83E2F4B}" type="pres">
      <dgm:prSet presAssocID="{78EEFFB5-A1AA-4358-9D23-F84109707CD5}" presName="compNode" presStyleCnt="0"/>
      <dgm:spPr/>
    </dgm:pt>
    <dgm:pt modelId="{19938A75-97B6-476A-9CC9-7A5BC34D9A7C}" type="pres">
      <dgm:prSet presAssocID="{78EEFFB5-A1AA-4358-9D23-F84109707CD5}" presName="bgRect" presStyleLbl="bgShp" presStyleIdx="3" presStyleCnt="4"/>
      <dgm:spPr/>
    </dgm:pt>
    <dgm:pt modelId="{3FF0D503-301F-4B89-AC68-76F99EB507E8}" type="pres">
      <dgm:prSet presAssocID="{78EEFFB5-A1AA-4358-9D23-F84109707C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viny"/>
        </a:ext>
      </dgm:extLst>
    </dgm:pt>
    <dgm:pt modelId="{2AF803EB-A9D6-4A70-9F96-1A209D7F5E21}" type="pres">
      <dgm:prSet presAssocID="{78EEFFB5-A1AA-4358-9D23-F84109707CD5}" presName="spaceRect" presStyleCnt="0"/>
      <dgm:spPr/>
    </dgm:pt>
    <dgm:pt modelId="{F86C04E4-7FFF-4C79-A329-383D91D6CA9B}" type="pres">
      <dgm:prSet presAssocID="{78EEFFB5-A1AA-4358-9D23-F84109707CD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B0CEA12-5162-4220-A686-0AA82359502D}" type="presOf" srcId="{A304A26D-FED5-403C-B70C-21555862F128}" destId="{3BCC3C61-F2D1-4941-872C-0F6AA080A0F2}" srcOrd="0" destOrd="0" presId="urn:microsoft.com/office/officeart/2018/2/layout/IconVerticalSolidList"/>
    <dgm:cxn modelId="{04B69826-5602-4CBD-BA30-C0F2DBFF803D}" srcId="{A304A26D-FED5-403C-B70C-21555862F128}" destId="{B284B0FA-6AA2-446F-BACA-1D748F378734}" srcOrd="2" destOrd="0" parTransId="{FB7885F2-4303-415B-9330-BF8E907C9408}" sibTransId="{60D28AAE-2040-4DAE-BFF4-AB7779A3F62B}"/>
    <dgm:cxn modelId="{08C51F4D-68C8-4E2C-9563-5F95651003B2}" srcId="{A304A26D-FED5-403C-B70C-21555862F128}" destId="{412A6303-FBB9-4306-B30F-9739EFE77E42}" srcOrd="0" destOrd="0" parTransId="{3A0BBD67-3A25-4321-A447-387FE9775068}" sibTransId="{82117E16-ED6C-4683-A7EC-202243472607}"/>
    <dgm:cxn modelId="{BF4E09A4-7D61-4C5C-92A7-CCE1C82669AC}" srcId="{A304A26D-FED5-403C-B70C-21555862F128}" destId="{78EEFFB5-A1AA-4358-9D23-F84109707CD5}" srcOrd="3" destOrd="0" parTransId="{F13CF41F-9D7B-43D3-A920-CAA717A6D2A3}" sibTransId="{CD586F2E-08EF-472C-8D41-2440D3DFFC77}"/>
    <dgm:cxn modelId="{6D6167A8-7CE5-44EF-8437-03339D882757}" type="presOf" srcId="{B284B0FA-6AA2-446F-BACA-1D748F378734}" destId="{0CFE4D8B-9D16-48F8-BC43-E120F17A01BA}" srcOrd="0" destOrd="0" presId="urn:microsoft.com/office/officeart/2018/2/layout/IconVerticalSolidList"/>
    <dgm:cxn modelId="{DF56C1C9-0B5A-4DEB-B28F-0E9F5278EFFF}" type="presOf" srcId="{77DCDBDB-59C8-45EC-8C56-F648C212F66A}" destId="{F1ECB091-8A8C-48FC-8006-A77B24A89CA6}" srcOrd="0" destOrd="0" presId="urn:microsoft.com/office/officeart/2018/2/layout/IconVerticalSolidList"/>
    <dgm:cxn modelId="{A05384E1-E632-41C2-9621-19928A6FB47B}" srcId="{A304A26D-FED5-403C-B70C-21555862F128}" destId="{77DCDBDB-59C8-45EC-8C56-F648C212F66A}" srcOrd="1" destOrd="0" parTransId="{62248AD4-5356-49BA-A805-3481AE095354}" sibTransId="{CE3DA99C-7421-4E63-929F-4513276412EB}"/>
    <dgm:cxn modelId="{8475A2E4-9C76-4C8D-BD03-831F0758F4FA}" type="presOf" srcId="{412A6303-FBB9-4306-B30F-9739EFE77E42}" destId="{82749D66-C513-4420-91BE-532ADC0453FD}" srcOrd="0" destOrd="0" presId="urn:microsoft.com/office/officeart/2018/2/layout/IconVerticalSolidList"/>
    <dgm:cxn modelId="{066897F8-3C57-4149-91B7-8B019EF34D8C}" type="presOf" srcId="{78EEFFB5-A1AA-4358-9D23-F84109707CD5}" destId="{F86C04E4-7FFF-4C79-A329-383D91D6CA9B}" srcOrd="0" destOrd="0" presId="urn:microsoft.com/office/officeart/2018/2/layout/IconVerticalSolidList"/>
    <dgm:cxn modelId="{8A8104CF-6873-4AE8-956B-751E27B3A088}" type="presParOf" srcId="{3BCC3C61-F2D1-4941-872C-0F6AA080A0F2}" destId="{F4A4ABEB-F595-4D67-9474-8CB8444969C8}" srcOrd="0" destOrd="0" presId="urn:microsoft.com/office/officeart/2018/2/layout/IconVerticalSolidList"/>
    <dgm:cxn modelId="{B0C77E54-4FD5-4E43-901F-98D88BE8CFBA}" type="presParOf" srcId="{F4A4ABEB-F595-4D67-9474-8CB8444969C8}" destId="{D0C44B89-92B9-4E32-86FB-3DAFE13E807D}" srcOrd="0" destOrd="0" presId="urn:microsoft.com/office/officeart/2018/2/layout/IconVerticalSolidList"/>
    <dgm:cxn modelId="{B7BA9DC2-40B8-46C4-84D4-168824C4FA48}" type="presParOf" srcId="{F4A4ABEB-F595-4D67-9474-8CB8444969C8}" destId="{A89B8E34-BA0C-4E4E-A09B-CB0D79C78350}" srcOrd="1" destOrd="0" presId="urn:microsoft.com/office/officeart/2018/2/layout/IconVerticalSolidList"/>
    <dgm:cxn modelId="{390BE56A-49FE-442B-B087-50E0F41BFD0C}" type="presParOf" srcId="{F4A4ABEB-F595-4D67-9474-8CB8444969C8}" destId="{6CC05180-12EE-420D-B1AC-40070DEA6961}" srcOrd="2" destOrd="0" presId="urn:microsoft.com/office/officeart/2018/2/layout/IconVerticalSolidList"/>
    <dgm:cxn modelId="{07C8C24B-0675-471A-A826-53618C074B8F}" type="presParOf" srcId="{F4A4ABEB-F595-4D67-9474-8CB8444969C8}" destId="{82749D66-C513-4420-91BE-532ADC0453FD}" srcOrd="3" destOrd="0" presId="urn:microsoft.com/office/officeart/2018/2/layout/IconVerticalSolidList"/>
    <dgm:cxn modelId="{57D0F47E-AAD1-4846-99B2-3FCF21A784A2}" type="presParOf" srcId="{3BCC3C61-F2D1-4941-872C-0F6AA080A0F2}" destId="{45524543-FD91-4A16-8AA0-ABAF5784AF8C}" srcOrd="1" destOrd="0" presId="urn:microsoft.com/office/officeart/2018/2/layout/IconVerticalSolidList"/>
    <dgm:cxn modelId="{94CC98A5-622C-4ED7-AE48-D17709829C65}" type="presParOf" srcId="{3BCC3C61-F2D1-4941-872C-0F6AA080A0F2}" destId="{15C87949-59FF-4E8F-AB7F-87B0024BF3E2}" srcOrd="2" destOrd="0" presId="urn:microsoft.com/office/officeart/2018/2/layout/IconVerticalSolidList"/>
    <dgm:cxn modelId="{0D5EE5B9-1B7F-407B-A1D7-BC49A6515621}" type="presParOf" srcId="{15C87949-59FF-4E8F-AB7F-87B0024BF3E2}" destId="{0F931238-823B-4290-8DB4-A86D99BB3373}" srcOrd="0" destOrd="0" presId="urn:microsoft.com/office/officeart/2018/2/layout/IconVerticalSolidList"/>
    <dgm:cxn modelId="{BD055F18-41F5-4B62-81EA-CDEE36736E18}" type="presParOf" srcId="{15C87949-59FF-4E8F-AB7F-87B0024BF3E2}" destId="{C601DAC0-C3CB-4DA8-A3C6-905F80A8013F}" srcOrd="1" destOrd="0" presId="urn:microsoft.com/office/officeart/2018/2/layout/IconVerticalSolidList"/>
    <dgm:cxn modelId="{13EBCC70-D8CF-4B75-A6D5-3D1F1D0B0B8A}" type="presParOf" srcId="{15C87949-59FF-4E8F-AB7F-87B0024BF3E2}" destId="{8A4F8D53-FF10-4098-B731-92949A1CB06D}" srcOrd="2" destOrd="0" presId="urn:microsoft.com/office/officeart/2018/2/layout/IconVerticalSolidList"/>
    <dgm:cxn modelId="{F24D7C6F-DBBC-4CEB-8508-E78103C5E2F0}" type="presParOf" srcId="{15C87949-59FF-4E8F-AB7F-87B0024BF3E2}" destId="{F1ECB091-8A8C-48FC-8006-A77B24A89CA6}" srcOrd="3" destOrd="0" presId="urn:microsoft.com/office/officeart/2018/2/layout/IconVerticalSolidList"/>
    <dgm:cxn modelId="{B8304203-5856-4FCF-9C9D-14793426A202}" type="presParOf" srcId="{3BCC3C61-F2D1-4941-872C-0F6AA080A0F2}" destId="{7E3F89E7-E47B-4B83-B754-A70D16401B42}" srcOrd="3" destOrd="0" presId="urn:microsoft.com/office/officeart/2018/2/layout/IconVerticalSolidList"/>
    <dgm:cxn modelId="{BA7E0C61-0895-4252-8AD1-C7C47F5F04D8}" type="presParOf" srcId="{3BCC3C61-F2D1-4941-872C-0F6AA080A0F2}" destId="{C72271D9-DE39-4DEE-9698-0211737EFBD4}" srcOrd="4" destOrd="0" presId="urn:microsoft.com/office/officeart/2018/2/layout/IconVerticalSolidList"/>
    <dgm:cxn modelId="{8484E301-EA14-4C5E-9D69-67D23AE37995}" type="presParOf" srcId="{C72271D9-DE39-4DEE-9698-0211737EFBD4}" destId="{D0C99FC8-FE10-4917-BB57-03B4EF88B999}" srcOrd="0" destOrd="0" presId="urn:microsoft.com/office/officeart/2018/2/layout/IconVerticalSolidList"/>
    <dgm:cxn modelId="{8A2223E6-AF23-456F-A4D0-C4174843F4DC}" type="presParOf" srcId="{C72271D9-DE39-4DEE-9698-0211737EFBD4}" destId="{1A36FA24-4495-4DF5-BEE4-15D1BB6A7002}" srcOrd="1" destOrd="0" presId="urn:microsoft.com/office/officeart/2018/2/layout/IconVerticalSolidList"/>
    <dgm:cxn modelId="{33B4323C-55D7-4571-8865-5D6D155D8F62}" type="presParOf" srcId="{C72271D9-DE39-4DEE-9698-0211737EFBD4}" destId="{731B399B-7263-401C-8062-B78B8FB13A49}" srcOrd="2" destOrd="0" presId="urn:microsoft.com/office/officeart/2018/2/layout/IconVerticalSolidList"/>
    <dgm:cxn modelId="{FFEE5647-EBD7-4705-9A74-4C00DD411FE5}" type="presParOf" srcId="{C72271D9-DE39-4DEE-9698-0211737EFBD4}" destId="{0CFE4D8B-9D16-48F8-BC43-E120F17A01BA}" srcOrd="3" destOrd="0" presId="urn:microsoft.com/office/officeart/2018/2/layout/IconVerticalSolidList"/>
    <dgm:cxn modelId="{58E9222E-674A-4CCA-9E18-0D1AA0EBFFFF}" type="presParOf" srcId="{3BCC3C61-F2D1-4941-872C-0F6AA080A0F2}" destId="{92C6CA32-881A-4F94-BA36-79386AF4C30B}" srcOrd="5" destOrd="0" presId="urn:microsoft.com/office/officeart/2018/2/layout/IconVerticalSolidList"/>
    <dgm:cxn modelId="{19049C54-4E71-4824-A3C1-68033A649D82}" type="presParOf" srcId="{3BCC3C61-F2D1-4941-872C-0F6AA080A0F2}" destId="{9CB725E7-4BC1-4C44-B8C0-FDD2F83E2F4B}" srcOrd="6" destOrd="0" presId="urn:microsoft.com/office/officeart/2018/2/layout/IconVerticalSolidList"/>
    <dgm:cxn modelId="{FAB614C2-FE11-4AF2-9353-2F89E2E70FE5}" type="presParOf" srcId="{9CB725E7-4BC1-4C44-B8C0-FDD2F83E2F4B}" destId="{19938A75-97B6-476A-9CC9-7A5BC34D9A7C}" srcOrd="0" destOrd="0" presId="urn:microsoft.com/office/officeart/2018/2/layout/IconVerticalSolidList"/>
    <dgm:cxn modelId="{480E9E18-D736-40B2-873E-B2EE96A3DB36}" type="presParOf" srcId="{9CB725E7-4BC1-4C44-B8C0-FDD2F83E2F4B}" destId="{3FF0D503-301F-4B89-AC68-76F99EB507E8}" srcOrd="1" destOrd="0" presId="urn:microsoft.com/office/officeart/2018/2/layout/IconVerticalSolidList"/>
    <dgm:cxn modelId="{4FB5896C-745B-45E0-894A-78C36BD84BCD}" type="presParOf" srcId="{9CB725E7-4BC1-4C44-B8C0-FDD2F83E2F4B}" destId="{2AF803EB-A9D6-4A70-9F96-1A209D7F5E21}" srcOrd="2" destOrd="0" presId="urn:microsoft.com/office/officeart/2018/2/layout/IconVerticalSolidList"/>
    <dgm:cxn modelId="{6965E4A0-8BC2-4308-93E2-0C4BEA51B66C}" type="presParOf" srcId="{9CB725E7-4BC1-4C44-B8C0-FDD2F83E2F4B}" destId="{F86C04E4-7FFF-4C79-A329-383D91D6CA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3230B3-C0F4-4C87-A95C-F50B292E4E8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7155A52-0DC2-443E-985E-EBF96113D2C5}">
      <dgm:prSet/>
      <dgm:spPr/>
      <dgm:t>
        <a:bodyPr/>
        <a:lstStyle/>
        <a:p>
          <a:r>
            <a:rPr lang="cs-CZ" b="1" i="0"/>
            <a:t>Něčím hoď</a:t>
          </a:r>
          <a:r>
            <a:rPr lang="cs-CZ" b="0" i="0"/>
            <a:t>. Vyber věc, kterou neponičíš okolí. Může to být například oblečení či prázdná plastová láhev. Silou ji odhoď, klidně si u toho i zakřič.</a:t>
          </a:r>
          <a:endParaRPr lang="en-US"/>
        </a:p>
      </dgm:t>
    </dgm:pt>
    <dgm:pt modelId="{78A1E9BD-7B49-4BCF-A829-FA33F7596C74}" type="parTrans" cxnId="{CFA147EA-872F-416E-839C-DF284578D3DF}">
      <dgm:prSet/>
      <dgm:spPr/>
      <dgm:t>
        <a:bodyPr/>
        <a:lstStyle/>
        <a:p>
          <a:endParaRPr lang="en-US"/>
        </a:p>
      </dgm:t>
    </dgm:pt>
    <dgm:pt modelId="{F051AC4D-3ECD-49F7-942D-1B90B8B8C151}" type="sibTrans" cxnId="{CFA147EA-872F-416E-839C-DF284578D3DF}">
      <dgm:prSet/>
      <dgm:spPr/>
      <dgm:t>
        <a:bodyPr/>
        <a:lstStyle/>
        <a:p>
          <a:endParaRPr lang="en-US"/>
        </a:p>
      </dgm:t>
    </dgm:pt>
    <dgm:pt modelId="{2DD29F9F-8781-4C25-9442-C9BFCC049769}">
      <dgm:prSet/>
      <dgm:spPr/>
      <dgm:t>
        <a:bodyPr/>
        <a:lstStyle/>
        <a:p>
          <a:r>
            <a:rPr lang="cs-CZ" b="1" i="0"/>
            <a:t>Ubliž předmětu</a:t>
          </a:r>
          <a:r>
            <a:rPr lang="cs-CZ" b="0" i="0"/>
            <a:t>. Někomu pomůže, když ublíží hadrové panence nebo jinému neživému předmětu. Může se jednat třeba i o nákres postavy, na který pak vyznačíme, kde bychom si v tu chvíli rádi ublížili. Na chvíli se tím zaměstnáme, vložíme do toho svůj vztek a zároveň nikoho nezraníme.</a:t>
          </a:r>
          <a:endParaRPr lang="en-US"/>
        </a:p>
      </dgm:t>
    </dgm:pt>
    <dgm:pt modelId="{405C73E5-6F5F-4055-B665-CC85FDF1EBE5}" type="parTrans" cxnId="{9854C028-58F7-4997-A796-28715B4E8B57}">
      <dgm:prSet/>
      <dgm:spPr/>
      <dgm:t>
        <a:bodyPr/>
        <a:lstStyle/>
        <a:p>
          <a:endParaRPr lang="en-US"/>
        </a:p>
      </dgm:t>
    </dgm:pt>
    <dgm:pt modelId="{47122F0C-6352-4ED8-A8C5-BBFAACD28C29}" type="sibTrans" cxnId="{9854C028-58F7-4997-A796-28715B4E8B57}">
      <dgm:prSet/>
      <dgm:spPr/>
      <dgm:t>
        <a:bodyPr/>
        <a:lstStyle/>
        <a:p>
          <a:endParaRPr lang="en-US"/>
        </a:p>
      </dgm:t>
    </dgm:pt>
    <dgm:pt modelId="{822395AF-710F-4091-A3E2-8CCE6CDAAFEE}">
      <dgm:prSet/>
      <dgm:spPr/>
      <dgm:t>
        <a:bodyPr/>
        <a:lstStyle/>
        <a:p>
          <a:r>
            <a:rPr lang="cs-CZ" b="1" i="0"/>
            <a:t>Pusť si</a:t>
          </a:r>
          <a:r>
            <a:rPr lang="cs-CZ" b="0" i="0"/>
            <a:t> dynamickou </a:t>
          </a:r>
          <a:r>
            <a:rPr lang="cs-CZ" b="1" i="0"/>
            <a:t>hudbu a tancuj</a:t>
          </a:r>
          <a:r>
            <a:rPr lang="cs-CZ" b="0" i="0"/>
            <a:t>. Dostaň ze sebe svůj neklid pohybem. Když písnička skončí, vydýchej se a zjisti, jak na tom jsi. Potřebuješ ještě víc? Zatanči si na další song a zase prozkoumej, co se s tebou děje.</a:t>
          </a:r>
          <a:endParaRPr lang="en-US"/>
        </a:p>
      </dgm:t>
    </dgm:pt>
    <dgm:pt modelId="{1802DB23-D867-4148-8BFB-BE9AB0F17B51}" type="parTrans" cxnId="{F5F35AA1-969D-4193-BC4E-FC5981CB25AE}">
      <dgm:prSet/>
      <dgm:spPr/>
      <dgm:t>
        <a:bodyPr/>
        <a:lstStyle/>
        <a:p>
          <a:endParaRPr lang="en-US"/>
        </a:p>
      </dgm:t>
    </dgm:pt>
    <dgm:pt modelId="{2BE6BE01-278E-4CDE-9B52-0B6999EA190B}" type="sibTrans" cxnId="{F5F35AA1-969D-4193-BC4E-FC5981CB25AE}">
      <dgm:prSet/>
      <dgm:spPr/>
      <dgm:t>
        <a:bodyPr/>
        <a:lstStyle/>
        <a:p>
          <a:endParaRPr lang="en-US"/>
        </a:p>
      </dgm:t>
    </dgm:pt>
    <dgm:pt modelId="{5FDB243F-9D32-4830-86C9-8C413F8C18CC}">
      <dgm:prSet/>
      <dgm:spPr/>
      <dgm:t>
        <a:bodyPr/>
        <a:lstStyle/>
        <a:p>
          <a:r>
            <a:rPr lang="cs-CZ" b="1" i="0"/>
            <a:t>Hýbej se</a:t>
          </a:r>
          <a:r>
            <a:rPr lang="cs-CZ" b="0" i="0"/>
            <a:t>. Krom tance můžeš využít i jakoukoliv jinou fyzickou aktivitu. Pokud budeš venku, proběhni se nebo dělej dřepy.</a:t>
          </a:r>
          <a:endParaRPr lang="en-US"/>
        </a:p>
      </dgm:t>
    </dgm:pt>
    <dgm:pt modelId="{5321648D-B910-4117-94EB-C2286BE157FB}" type="parTrans" cxnId="{44D37033-EE29-4462-B0A4-B0E352EE8E9A}">
      <dgm:prSet/>
      <dgm:spPr/>
      <dgm:t>
        <a:bodyPr/>
        <a:lstStyle/>
        <a:p>
          <a:endParaRPr lang="en-US"/>
        </a:p>
      </dgm:t>
    </dgm:pt>
    <dgm:pt modelId="{44786C3D-E3BD-40FC-8600-CAF4F2AD3381}" type="sibTrans" cxnId="{44D37033-EE29-4462-B0A4-B0E352EE8E9A}">
      <dgm:prSet/>
      <dgm:spPr/>
      <dgm:t>
        <a:bodyPr/>
        <a:lstStyle/>
        <a:p>
          <a:endParaRPr lang="en-US"/>
        </a:p>
      </dgm:t>
    </dgm:pt>
    <dgm:pt modelId="{62E2B3D4-1A53-4278-83E6-EBD0C617BDBE}">
      <dgm:prSet/>
      <dgm:spPr/>
      <dgm:t>
        <a:bodyPr/>
        <a:lstStyle/>
        <a:p>
          <a:r>
            <a:rPr lang="cs-CZ" b="0" i="0"/>
            <a:t>Doma se zase můžeš </a:t>
          </a:r>
          <a:r>
            <a:rPr lang="cs-CZ" b="1" i="0"/>
            <a:t>pustit do uklízení</a:t>
          </a:r>
          <a:r>
            <a:rPr lang="cs-CZ" b="0" i="0"/>
            <a:t>. Dobrý je úklid něčeho, co nemáme rádi. Třeba přeskládání hrnců ve skříni nebo drhnutí vany.</a:t>
          </a:r>
          <a:endParaRPr lang="en-US"/>
        </a:p>
      </dgm:t>
    </dgm:pt>
    <dgm:pt modelId="{A4EAC186-16E3-4054-9CCE-3D00360BA49B}" type="parTrans" cxnId="{66936B36-7481-4A79-9219-EA2157FEA7C9}">
      <dgm:prSet/>
      <dgm:spPr/>
      <dgm:t>
        <a:bodyPr/>
        <a:lstStyle/>
        <a:p>
          <a:endParaRPr lang="en-US"/>
        </a:p>
      </dgm:t>
    </dgm:pt>
    <dgm:pt modelId="{372F0A91-E3DC-451F-9FFC-724576B1EDF0}" type="sibTrans" cxnId="{66936B36-7481-4A79-9219-EA2157FEA7C9}">
      <dgm:prSet/>
      <dgm:spPr/>
      <dgm:t>
        <a:bodyPr/>
        <a:lstStyle/>
        <a:p>
          <a:endParaRPr lang="en-US"/>
        </a:p>
      </dgm:t>
    </dgm:pt>
    <dgm:pt modelId="{38841683-B8A6-44FE-BADF-7D6DB7ECF582}" type="pres">
      <dgm:prSet presAssocID="{853230B3-C0F4-4C87-A95C-F50B292E4E81}" presName="outerComposite" presStyleCnt="0">
        <dgm:presLayoutVars>
          <dgm:chMax val="5"/>
          <dgm:dir/>
          <dgm:resizeHandles val="exact"/>
        </dgm:presLayoutVars>
      </dgm:prSet>
      <dgm:spPr/>
    </dgm:pt>
    <dgm:pt modelId="{E5A4DCA0-8069-4006-A463-6A2E4FE421EB}" type="pres">
      <dgm:prSet presAssocID="{853230B3-C0F4-4C87-A95C-F50B292E4E81}" presName="dummyMaxCanvas" presStyleCnt="0">
        <dgm:presLayoutVars/>
      </dgm:prSet>
      <dgm:spPr/>
    </dgm:pt>
    <dgm:pt modelId="{6F3A9868-6F63-4C67-A81C-46B226DDCCE0}" type="pres">
      <dgm:prSet presAssocID="{853230B3-C0F4-4C87-A95C-F50B292E4E81}" presName="FiveNodes_1" presStyleLbl="node1" presStyleIdx="0" presStyleCnt="5">
        <dgm:presLayoutVars>
          <dgm:bulletEnabled val="1"/>
        </dgm:presLayoutVars>
      </dgm:prSet>
      <dgm:spPr/>
    </dgm:pt>
    <dgm:pt modelId="{D29E5211-0884-48C3-AF94-03E1AE02703C}" type="pres">
      <dgm:prSet presAssocID="{853230B3-C0F4-4C87-A95C-F50B292E4E81}" presName="FiveNodes_2" presStyleLbl="node1" presStyleIdx="1" presStyleCnt="5">
        <dgm:presLayoutVars>
          <dgm:bulletEnabled val="1"/>
        </dgm:presLayoutVars>
      </dgm:prSet>
      <dgm:spPr/>
    </dgm:pt>
    <dgm:pt modelId="{A6F738A2-6D0D-45D3-A813-563052EA08B6}" type="pres">
      <dgm:prSet presAssocID="{853230B3-C0F4-4C87-A95C-F50B292E4E81}" presName="FiveNodes_3" presStyleLbl="node1" presStyleIdx="2" presStyleCnt="5">
        <dgm:presLayoutVars>
          <dgm:bulletEnabled val="1"/>
        </dgm:presLayoutVars>
      </dgm:prSet>
      <dgm:spPr/>
    </dgm:pt>
    <dgm:pt modelId="{AC2B8856-BD3D-4101-8E1A-A8503ACFC771}" type="pres">
      <dgm:prSet presAssocID="{853230B3-C0F4-4C87-A95C-F50B292E4E81}" presName="FiveNodes_4" presStyleLbl="node1" presStyleIdx="3" presStyleCnt="5">
        <dgm:presLayoutVars>
          <dgm:bulletEnabled val="1"/>
        </dgm:presLayoutVars>
      </dgm:prSet>
      <dgm:spPr/>
    </dgm:pt>
    <dgm:pt modelId="{B9435ACA-3AA5-4125-B947-B4B121F2E671}" type="pres">
      <dgm:prSet presAssocID="{853230B3-C0F4-4C87-A95C-F50B292E4E81}" presName="FiveNodes_5" presStyleLbl="node1" presStyleIdx="4" presStyleCnt="5">
        <dgm:presLayoutVars>
          <dgm:bulletEnabled val="1"/>
        </dgm:presLayoutVars>
      </dgm:prSet>
      <dgm:spPr/>
    </dgm:pt>
    <dgm:pt modelId="{356BB619-F5A9-492E-A33B-E7DE53A268E3}" type="pres">
      <dgm:prSet presAssocID="{853230B3-C0F4-4C87-A95C-F50B292E4E81}" presName="FiveConn_1-2" presStyleLbl="fgAccFollowNode1" presStyleIdx="0" presStyleCnt="4">
        <dgm:presLayoutVars>
          <dgm:bulletEnabled val="1"/>
        </dgm:presLayoutVars>
      </dgm:prSet>
      <dgm:spPr/>
    </dgm:pt>
    <dgm:pt modelId="{3A6A4DA1-D022-480B-9EA3-F40C33D27814}" type="pres">
      <dgm:prSet presAssocID="{853230B3-C0F4-4C87-A95C-F50B292E4E81}" presName="FiveConn_2-3" presStyleLbl="fgAccFollowNode1" presStyleIdx="1" presStyleCnt="4">
        <dgm:presLayoutVars>
          <dgm:bulletEnabled val="1"/>
        </dgm:presLayoutVars>
      </dgm:prSet>
      <dgm:spPr/>
    </dgm:pt>
    <dgm:pt modelId="{C8512B43-9FE1-42DF-A7A4-D392D5264AA4}" type="pres">
      <dgm:prSet presAssocID="{853230B3-C0F4-4C87-A95C-F50B292E4E81}" presName="FiveConn_3-4" presStyleLbl="fgAccFollowNode1" presStyleIdx="2" presStyleCnt="4">
        <dgm:presLayoutVars>
          <dgm:bulletEnabled val="1"/>
        </dgm:presLayoutVars>
      </dgm:prSet>
      <dgm:spPr/>
    </dgm:pt>
    <dgm:pt modelId="{E7ED2EAF-7B10-4566-8A16-06A42D2E4B28}" type="pres">
      <dgm:prSet presAssocID="{853230B3-C0F4-4C87-A95C-F50B292E4E81}" presName="FiveConn_4-5" presStyleLbl="fgAccFollowNode1" presStyleIdx="3" presStyleCnt="4">
        <dgm:presLayoutVars>
          <dgm:bulletEnabled val="1"/>
        </dgm:presLayoutVars>
      </dgm:prSet>
      <dgm:spPr/>
    </dgm:pt>
    <dgm:pt modelId="{32B7331F-3E73-460F-99E0-A37E7650EEC5}" type="pres">
      <dgm:prSet presAssocID="{853230B3-C0F4-4C87-A95C-F50B292E4E81}" presName="FiveNodes_1_text" presStyleLbl="node1" presStyleIdx="4" presStyleCnt="5">
        <dgm:presLayoutVars>
          <dgm:bulletEnabled val="1"/>
        </dgm:presLayoutVars>
      </dgm:prSet>
      <dgm:spPr/>
    </dgm:pt>
    <dgm:pt modelId="{A2836CFE-0034-43AF-8F35-D4A99F2DEEFE}" type="pres">
      <dgm:prSet presAssocID="{853230B3-C0F4-4C87-A95C-F50B292E4E81}" presName="FiveNodes_2_text" presStyleLbl="node1" presStyleIdx="4" presStyleCnt="5">
        <dgm:presLayoutVars>
          <dgm:bulletEnabled val="1"/>
        </dgm:presLayoutVars>
      </dgm:prSet>
      <dgm:spPr/>
    </dgm:pt>
    <dgm:pt modelId="{6CD9FD1B-8D9F-4DBE-9190-62F50DC845D1}" type="pres">
      <dgm:prSet presAssocID="{853230B3-C0F4-4C87-A95C-F50B292E4E81}" presName="FiveNodes_3_text" presStyleLbl="node1" presStyleIdx="4" presStyleCnt="5">
        <dgm:presLayoutVars>
          <dgm:bulletEnabled val="1"/>
        </dgm:presLayoutVars>
      </dgm:prSet>
      <dgm:spPr/>
    </dgm:pt>
    <dgm:pt modelId="{8A89837E-C38F-41E8-9F95-AD99C9B4CB38}" type="pres">
      <dgm:prSet presAssocID="{853230B3-C0F4-4C87-A95C-F50B292E4E81}" presName="FiveNodes_4_text" presStyleLbl="node1" presStyleIdx="4" presStyleCnt="5">
        <dgm:presLayoutVars>
          <dgm:bulletEnabled val="1"/>
        </dgm:presLayoutVars>
      </dgm:prSet>
      <dgm:spPr/>
    </dgm:pt>
    <dgm:pt modelId="{32C97E30-51EC-46EA-9C47-EFD9C8E9AC70}" type="pres">
      <dgm:prSet presAssocID="{853230B3-C0F4-4C87-A95C-F50B292E4E8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3328901-4F5B-447D-BF61-D75178970033}" type="presOf" srcId="{2DD29F9F-8781-4C25-9442-C9BFCC049769}" destId="{A2836CFE-0034-43AF-8F35-D4A99F2DEEFE}" srcOrd="1" destOrd="0" presId="urn:microsoft.com/office/officeart/2005/8/layout/vProcess5"/>
    <dgm:cxn modelId="{5969B411-B695-4A48-98DD-E071C63CA14B}" type="presOf" srcId="{77155A52-0DC2-443E-985E-EBF96113D2C5}" destId="{32B7331F-3E73-460F-99E0-A37E7650EEC5}" srcOrd="1" destOrd="0" presId="urn:microsoft.com/office/officeart/2005/8/layout/vProcess5"/>
    <dgm:cxn modelId="{5EBBD617-F8AE-4E2C-829D-33603C4D5B63}" type="presOf" srcId="{822395AF-710F-4091-A3E2-8CCE6CDAAFEE}" destId="{A6F738A2-6D0D-45D3-A813-563052EA08B6}" srcOrd="0" destOrd="0" presId="urn:microsoft.com/office/officeart/2005/8/layout/vProcess5"/>
    <dgm:cxn modelId="{14B14118-3D2C-41DD-861C-CAA1B3D9E43F}" type="presOf" srcId="{822395AF-710F-4091-A3E2-8CCE6CDAAFEE}" destId="{6CD9FD1B-8D9F-4DBE-9190-62F50DC845D1}" srcOrd="1" destOrd="0" presId="urn:microsoft.com/office/officeart/2005/8/layout/vProcess5"/>
    <dgm:cxn modelId="{4396E31A-F417-4780-B3D4-841B1A6BA054}" type="presOf" srcId="{5FDB243F-9D32-4830-86C9-8C413F8C18CC}" destId="{AC2B8856-BD3D-4101-8E1A-A8503ACFC771}" srcOrd="0" destOrd="0" presId="urn:microsoft.com/office/officeart/2005/8/layout/vProcess5"/>
    <dgm:cxn modelId="{9854C028-58F7-4997-A796-28715B4E8B57}" srcId="{853230B3-C0F4-4C87-A95C-F50B292E4E81}" destId="{2DD29F9F-8781-4C25-9442-C9BFCC049769}" srcOrd="1" destOrd="0" parTransId="{405C73E5-6F5F-4055-B665-CC85FDF1EBE5}" sibTransId="{47122F0C-6352-4ED8-A8C5-BBFAACD28C29}"/>
    <dgm:cxn modelId="{44D37033-EE29-4462-B0A4-B0E352EE8E9A}" srcId="{853230B3-C0F4-4C87-A95C-F50B292E4E81}" destId="{5FDB243F-9D32-4830-86C9-8C413F8C18CC}" srcOrd="3" destOrd="0" parTransId="{5321648D-B910-4117-94EB-C2286BE157FB}" sibTransId="{44786C3D-E3BD-40FC-8600-CAF4F2AD3381}"/>
    <dgm:cxn modelId="{66936B36-7481-4A79-9219-EA2157FEA7C9}" srcId="{853230B3-C0F4-4C87-A95C-F50B292E4E81}" destId="{62E2B3D4-1A53-4278-83E6-EBD0C617BDBE}" srcOrd="4" destOrd="0" parTransId="{A4EAC186-16E3-4054-9CCE-3D00360BA49B}" sibTransId="{372F0A91-E3DC-451F-9FFC-724576B1EDF0}"/>
    <dgm:cxn modelId="{081E3A44-3E08-4AA9-B9CD-527EB1288D48}" type="presOf" srcId="{F051AC4D-3ECD-49F7-942D-1B90B8B8C151}" destId="{356BB619-F5A9-492E-A33B-E7DE53A268E3}" srcOrd="0" destOrd="0" presId="urn:microsoft.com/office/officeart/2005/8/layout/vProcess5"/>
    <dgm:cxn modelId="{D7218D75-FBA0-48CE-8593-9A5AE82021FA}" type="presOf" srcId="{47122F0C-6352-4ED8-A8C5-BBFAACD28C29}" destId="{3A6A4DA1-D022-480B-9EA3-F40C33D27814}" srcOrd="0" destOrd="0" presId="urn:microsoft.com/office/officeart/2005/8/layout/vProcess5"/>
    <dgm:cxn modelId="{0288E87E-C849-41B9-BEA8-1EA49206DBFF}" type="presOf" srcId="{62E2B3D4-1A53-4278-83E6-EBD0C617BDBE}" destId="{B9435ACA-3AA5-4125-B947-B4B121F2E671}" srcOrd="0" destOrd="0" presId="urn:microsoft.com/office/officeart/2005/8/layout/vProcess5"/>
    <dgm:cxn modelId="{0D221583-3293-47A7-89D7-FB99CA521457}" type="presOf" srcId="{5FDB243F-9D32-4830-86C9-8C413F8C18CC}" destId="{8A89837E-C38F-41E8-9F95-AD99C9B4CB38}" srcOrd="1" destOrd="0" presId="urn:microsoft.com/office/officeart/2005/8/layout/vProcess5"/>
    <dgm:cxn modelId="{26935A95-AADF-4B48-80AA-AE8700C2F878}" type="presOf" srcId="{2BE6BE01-278E-4CDE-9B52-0B6999EA190B}" destId="{C8512B43-9FE1-42DF-A7A4-D392D5264AA4}" srcOrd="0" destOrd="0" presId="urn:microsoft.com/office/officeart/2005/8/layout/vProcess5"/>
    <dgm:cxn modelId="{A13D3C9E-1503-4C76-B0F2-61390B779763}" type="presOf" srcId="{77155A52-0DC2-443E-985E-EBF96113D2C5}" destId="{6F3A9868-6F63-4C67-A81C-46B226DDCCE0}" srcOrd="0" destOrd="0" presId="urn:microsoft.com/office/officeart/2005/8/layout/vProcess5"/>
    <dgm:cxn modelId="{F5F35AA1-969D-4193-BC4E-FC5981CB25AE}" srcId="{853230B3-C0F4-4C87-A95C-F50B292E4E81}" destId="{822395AF-710F-4091-A3E2-8CCE6CDAAFEE}" srcOrd="2" destOrd="0" parTransId="{1802DB23-D867-4148-8BFB-BE9AB0F17B51}" sibTransId="{2BE6BE01-278E-4CDE-9B52-0B6999EA190B}"/>
    <dgm:cxn modelId="{28CC64A7-29EC-4E7A-A1F1-423B5AE5E96D}" type="presOf" srcId="{2DD29F9F-8781-4C25-9442-C9BFCC049769}" destId="{D29E5211-0884-48C3-AF94-03E1AE02703C}" srcOrd="0" destOrd="0" presId="urn:microsoft.com/office/officeart/2005/8/layout/vProcess5"/>
    <dgm:cxn modelId="{0DE4C9B8-1A60-4E6F-8724-AE577523C56E}" type="presOf" srcId="{44786C3D-E3BD-40FC-8600-CAF4F2AD3381}" destId="{E7ED2EAF-7B10-4566-8A16-06A42D2E4B28}" srcOrd="0" destOrd="0" presId="urn:microsoft.com/office/officeart/2005/8/layout/vProcess5"/>
    <dgm:cxn modelId="{CFA147EA-872F-416E-839C-DF284578D3DF}" srcId="{853230B3-C0F4-4C87-A95C-F50B292E4E81}" destId="{77155A52-0DC2-443E-985E-EBF96113D2C5}" srcOrd="0" destOrd="0" parTransId="{78A1E9BD-7B49-4BCF-A829-FA33F7596C74}" sibTransId="{F051AC4D-3ECD-49F7-942D-1B90B8B8C151}"/>
    <dgm:cxn modelId="{EC403FF4-2B89-43BE-A92E-D9ADB9B46487}" type="presOf" srcId="{853230B3-C0F4-4C87-A95C-F50B292E4E81}" destId="{38841683-B8A6-44FE-BADF-7D6DB7ECF582}" srcOrd="0" destOrd="0" presId="urn:microsoft.com/office/officeart/2005/8/layout/vProcess5"/>
    <dgm:cxn modelId="{CAC15EF9-D99A-4854-BA85-A89665B8FF3E}" type="presOf" srcId="{62E2B3D4-1A53-4278-83E6-EBD0C617BDBE}" destId="{32C97E30-51EC-46EA-9C47-EFD9C8E9AC70}" srcOrd="1" destOrd="0" presId="urn:microsoft.com/office/officeart/2005/8/layout/vProcess5"/>
    <dgm:cxn modelId="{6ECBFC46-F0BE-45EA-927A-22ED79F9BC30}" type="presParOf" srcId="{38841683-B8A6-44FE-BADF-7D6DB7ECF582}" destId="{E5A4DCA0-8069-4006-A463-6A2E4FE421EB}" srcOrd="0" destOrd="0" presId="urn:microsoft.com/office/officeart/2005/8/layout/vProcess5"/>
    <dgm:cxn modelId="{FA79E961-6473-4EF8-B0FC-E0B43015A598}" type="presParOf" srcId="{38841683-B8A6-44FE-BADF-7D6DB7ECF582}" destId="{6F3A9868-6F63-4C67-A81C-46B226DDCCE0}" srcOrd="1" destOrd="0" presId="urn:microsoft.com/office/officeart/2005/8/layout/vProcess5"/>
    <dgm:cxn modelId="{5BBC8ED3-7E52-4174-B067-09F429B1597C}" type="presParOf" srcId="{38841683-B8A6-44FE-BADF-7D6DB7ECF582}" destId="{D29E5211-0884-48C3-AF94-03E1AE02703C}" srcOrd="2" destOrd="0" presId="urn:microsoft.com/office/officeart/2005/8/layout/vProcess5"/>
    <dgm:cxn modelId="{A2253F36-68F5-447F-93C8-0AAB6D5EC5FA}" type="presParOf" srcId="{38841683-B8A6-44FE-BADF-7D6DB7ECF582}" destId="{A6F738A2-6D0D-45D3-A813-563052EA08B6}" srcOrd="3" destOrd="0" presId="urn:microsoft.com/office/officeart/2005/8/layout/vProcess5"/>
    <dgm:cxn modelId="{D6158373-C408-464A-B1D2-69F0448C6ED6}" type="presParOf" srcId="{38841683-B8A6-44FE-BADF-7D6DB7ECF582}" destId="{AC2B8856-BD3D-4101-8E1A-A8503ACFC771}" srcOrd="4" destOrd="0" presId="urn:microsoft.com/office/officeart/2005/8/layout/vProcess5"/>
    <dgm:cxn modelId="{303A8177-AB28-443C-A970-180B1A6747FB}" type="presParOf" srcId="{38841683-B8A6-44FE-BADF-7D6DB7ECF582}" destId="{B9435ACA-3AA5-4125-B947-B4B121F2E671}" srcOrd="5" destOrd="0" presId="urn:microsoft.com/office/officeart/2005/8/layout/vProcess5"/>
    <dgm:cxn modelId="{A54B8FDF-A562-45BC-B704-423EAFB32447}" type="presParOf" srcId="{38841683-B8A6-44FE-BADF-7D6DB7ECF582}" destId="{356BB619-F5A9-492E-A33B-E7DE53A268E3}" srcOrd="6" destOrd="0" presId="urn:microsoft.com/office/officeart/2005/8/layout/vProcess5"/>
    <dgm:cxn modelId="{1C78A4BF-8340-4DB8-9CBC-06F86BB8555B}" type="presParOf" srcId="{38841683-B8A6-44FE-BADF-7D6DB7ECF582}" destId="{3A6A4DA1-D022-480B-9EA3-F40C33D27814}" srcOrd="7" destOrd="0" presId="urn:microsoft.com/office/officeart/2005/8/layout/vProcess5"/>
    <dgm:cxn modelId="{FABF549A-6C45-48F3-80BA-03482F2CDA1E}" type="presParOf" srcId="{38841683-B8A6-44FE-BADF-7D6DB7ECF582}" destId="{C8512B43-9FE1-42DF-A7A4-D392D5264AA4}" srcOrd="8" destOrd="0" presId="urn:microsoft.com/office/officeart/2005/8/layout/vProcess5"/>
    <dgm:cxn modelId="{39F42880-EB12-4162-ADCA-94CEB3AB1A09}" type="presParOf" srcId="{38841683-B8A6-44FE-BADF-7D6DB7ECF582}" destId="{E7ED2EAF-7B10-4566-8A16-06A42D2E4B28}" srcOrd="9" destOrd="0" presId="urn:microsoft.com/office/officeart/2005/8/layout/vProcess5"/>
    <dgm:cxn modelId="{49CECA95-DACE-45FD-B525-F622666295B5}" type="presParOf" srcId="{38841683-B8A6-44FE-BADF-7D6DB7ECF582}" destId="{32B7331F-3E73-460F-99E0-A37E7650EEC5}" srcOrd="10" destOrd="0" presId="urn:microsoft.com/office/officeart/2005/8/layout/vProcess5"/>
    <dgm:cxn modelId="{C9E9AD9A-7125-4BEE-8DB0-7D1D84750943}" type="presParOf" srcId="{38841683-B8A6-44FE-BADF-7D6DB7ECF582}" destId="{A2836CFE-0034-43AF-8F35-D4A99F2DEEFE}" srcOrd="11" destOrd="0" presId="urn:microsoft.com/office/officeart/2005/8/layout/vProcess5"/>
    <dgm:cxn modelId="{40FCEA69-F97C-4FD3-88BF-7AC3BE2EE5D4}" type="presParOf" srcId="{38841683-B8A6-44FE-BADF-7D6DB7ECF582}" destId="{6CD9FD1B-8D9F-4DBE-9190-62F50DC845D1}" srcOrd="12" destOrd="0" presId="urn:microsoft.com/office/officeart/2005/8/layout/vProcess5"/>
    <dgm:cxn modelId="{1748316F-6629-45B5-8CC5-71D683375720}" type="presParOf" srcId="{38841683-B8A6-44FE-BADF-7D6DB7ECF582}" destId="{8A89837E-C38F-41E8-9F95-AD99C9B4CB38}" srcOrd="13" destOrd="0" presId="urn:microsoft.com/office/officeart/2005/8/layout/vProcess5"/>
    <dgm:cxn modelId="{F59FE706-5A5F-46C8-A7E1-11FDC79DB71A}" type="presParOf" srcId="{38841683-B8A6-44FE-BADF-7D6DB7ECF582}" destId="{32C97E30-51EC-46EA-9C47-EFD9C8E9AC7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D053EA-BB58-49F9-A58F-FF0C2DEF121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EC36CB6-2955-4631-8068-D1CAE73D0ADE}">
      <dgm:prSet/>
      <dgm:spPr/>
      <dgm:t>
        <a:bodyPr/>
        <a:lstStyle/>
        <a:p>
          <a:r>
            <a:rPr lang="cs-CZ" b="0" i="0"/>
            <a:t>Dopřej si </a:t>
          </a:r>
          <a:r>
            <a:rPr lang="cs-CZ" b="1" i="0"/>
            <a:t>teplou koupel</a:t>
          </a:r>
          <a:r>
            <a:rPr lang="cs-CZ" b="0" i="0"/>
            <a:t>. Vyber si přísadu, která ti dělá dobře (pěna, koupelová sůl) a vnímej teplo a další příjemné tělesné pocity.</a:t>
          </a:r>
          <a:endParaRPr lang="en-US"/>
        </a:p>
      </dgm:t>
    </dgm:pt>
    <dgm:pt modelId="{CF6595D8-7AEA-4CFA-91C6-B655B157D887}" type="parTrans" cxnId="{B8266E71-2AFD-4B0A-B6BB-96363C6EF897}">
      <dgm:prSet/>
      <dgm:spPr/>
      <dgm:t>
        <a:bodyPr/>
        <a:lstStyle/>
        <a:p>
          <a:endParaRPr lang="en-US"/>
        </a:p>
      </dgm:t>
    </dgm:pt>
    <dgm:pt modelId="{4B5B2194-7D15-4C20-8F9C-7CCA849A62D1}" type="sibTrans" cxnId="{B8266E71-2AFD-4B0A-B6BB-96363C6EF897}">
      <dgm:prSet/>
      <dgm:spPr/>
      <dgm:t>
        <a:bodyPr/>
        <a:lstStyle/>
        <a:p>
          <a:endParaRPr lang="en-US"/>
        </a:p>
      </dgm:t>
    </dgm:pt>
    <dgm:pt modelId="{90FC2E1E-182D-40D4-8324-B135D5D924FA}">
      <dgm:prSet/>
      <dgm:spPr/>
      <dgm:t>
        <a:bodyPr/>
        <a:lstStyle/>
        <a:p>
          <a:r>
            <a:rPr lang="cs-CZ" b="1" i="0"/>
            <a:t>Zalez si do postele</a:t>
          </a:r>
          <a:r>
            <a:rPr lang="cs-CZ" b="0" i="0"/>
            <a:t> s příjemnou knížkou </a:t>
          </a:r>
          <a:r>
            <a:rPr lang="cs-CZ" b="1" i="0"/>
            <a:t>a odpočívej</a:t>
          </a:r>
          <a:r>
            <a:rPr lang="cs-CZ" b="0" i="0"/>
            <a:t>. Můžeš se i chvíli zamyslet nad výběrem vhodné knihy či povídky, kterou máš rád/a a při čtení se cítíš fajn.</a:t>
          </a:r>
          <a:endParaRPr lang="en-US"/>
        </a:p>
      </dgm:t>
    </dgm:pt>
    <dgm:pt modelId="{CF7892D1-E836-4422-B83E-92F692CB0272}" type="parTrans" cxnId="{3EF1DC08-5469-48F0-A58D-63795474B747}">
      <dgm:prSet/>
      <dgm:spPr/>
      <dgm:t>
        <a:bodyPr/>
        <a:lstStyle/>
        <a:p>
          <a:endParaRPr lang="en-US"/>
        </a:p>
      </dgm:t>
    </dgm:pt>
    <dgm:pt modelId="{1D4905AB-B92B-4F3B-BF27-3D36DC0A67CA}" type="sibTrans" cxnId="{3EF1DC08-5469-48F0-A58D-63795474B747}">
      <dgm:prSet/>
      <dgm:spPr/>
      <dgm:t>
        <a:bodyPr/>
        <a:lstStyle/>
        <a:p>
          <a:endParaRPr lang="en-US"/>
        </a:p>
      </dgm:t>
    </dgm:pt>
    <dgm:pt modelId="{590C2DFB-5AA6-4600-BAFC-3FD4B3A36B26}">
      <dgm:prSet/>
      <dgm:spPr/>
      <dgm:t>
        <a:bodyPr/>
        <a:lstStyle/>
        <a:p>
          <a:r>
            <a:rPr lang="cs-CZ" b="1" i="0"/>
            <a:t>Pusť si</a:t>
          </a:r>
          <a:r>
            <a:rPr lang="cs-CZ" b="0" i="0"/>
            <a:t> uklidňující </a:t>
          </a:r>
          <a:r>
            <a:rPr lang="cs-CZ" b="1" i="0"/>
            <a:t>hudbu</a:t>
          </a:r>
          <a:r>
            <a:rPr lang="cs-CZ" b="0" i="0"/>
            <a:t>. Můžeš se i zamyslet nad playlistem a sestavit si takový, který budeš mít po ruce vždy, když ti nebude dobře. Tuto aktivitu si můžeš připravit předem.</a:t>
          </a:r>
          <a:endParaRPr lang="en-US"/>
        </a:p>
      </dgm:t>
    </dgm:pt>
    <dgm:pt modelId="{BEC69137-CAD5-487B-8A5B-1B34A57FB58E}" type="parTrans" cxnId="{6CEDABC6-9CCF-4BB1-A57E-A07DF278DF5E}">
      <dgm:prSet/>
      <dgm:spPr/>
      <dgm:t>
        <a:bodyPr/>
        <a:lstStyle/>
        <a:p>
          <a:endParaRPr lang="en-US"/>
        </a:p>
      </dgm:t>
    </dgm:pt>
    <dgm:pt modelId="{8BE02E74-B954-4CFC-A9B4-4FA48AECD5B1}" type="sibTrans" cxnId="{6CEDABC6-9CCF-4BB1-A57E-A07DF278DF5E}">
      <dgm:prSet/>
      <dgm:spPr/>
      <dgm:t>
        <a:bodyPr/>
        <a:lstStyle/>
        <a:p>
          <a:endParaRPr lang="en-US"/>
        </a:p>
      </dgm:t>
    </dgm:pt>
    <dgm:pt modelId="{EC4244DD-D7C9-4B28-838B-42D676FC5273}">
      <dgm:prSet/>
      <dgm:spPr/>
      <dgm:t>
        <a:bodyPr/>
        <a:lstStyle/>
        <a:p>
          <a:r>
            <a:rPr lang="cs-CZ" b="1" i="0"/>
            <a:t>Namaž se krémem</a:t>
          </a:r>
          <a:r>
            <a:rPr lang="cs-CZ" b="0" i="0"/>
            <a:t>. Nejprve si můžeš potírat ta místa, kde by sis v tu chvíli rád/a ublížil/a. Postupně můžeš namazat celé tělo, všímat si, jak se mast vpíjí do kůže, jestli je ti to příjemné, jakou vůni krém má.</a:t>
          </a:r>
          <a:endParaRPr lang="en-US"/>
        </a:p>
      </dgm:t>
    </dgm:pt>
    <dgm:pt modelId="{21B18C27-DDE7-417B-81FA-4A24DDF471DF}" type="parTrans" cxnId="{DEEF7E50-DFAE-43EE-8897-71E62B5E28CF}">
      <dgm:prSet/>
      <dgm:spPr/>
      <dgm:t>
        <a:bodyPr/>
        <a:lstStyle/>
        <a:p>
          <a:endParaRPr lang="en-US"/>
        </a:p>
      </dgm:t>
    </dgm:pt>
    <dgm:pt modelId="{BF82EA09-17F5-47D3-87DC-2D551DCFF8F1}" type="sibTrans" cxnId="{DEEF7E50-DFAE-43EE-8897-71E62B5E28CF}">
      <dgm:prSet/>
      <dgm:spPr/>
      <dgm:t>
        <a:bodyPr/>
        <a:lstStyle/>
        <a:p>
          <a:endParaRPr lang="en-US"/>
        </a:p>
      </dgm:t>
    </dgm:pt>
    <dgm:pt modelId="{B35A9D75-CEC2-467C-92E6-F6B3821DA394}">
      <dgm:prSet/>
      <dgm:spPr/>
      <dgm:t>
        <a:bodyPr/>
        <a:lstStyle/>
        <a:p>
          <a:r>
            <a:rPr lang="cs-CZ" b="1" i="0"/>
            <a:t>Připrav si jídlo</a:t>
          </a:r>
          <a:r>
            <a:rPr lang="cs-CZ" b="0" i="0"/>
            <a:t>, které máš rád/a. Nespěchej. Hezky si vše naservíruj na talíř tak, aby se ti to líbilo. Pak se pusť pomalu do jídla.</a:t>
          </a:r>
          <a:endParaRPr lang="en-US"/>
        </a:p>
      </dgm:t>
    </dgm:pt>
    <dgm:pt modelId="{38A35472-FE25-46D2-AD4F-59C00BCFF727}" type="parTrans" cxnId="{333088C8-9990-4061-BCB0-2DB7D46F6A75}">
      <dgm:prSet/>
      <dgm:spPr/>
      <dgm:t>
        <a:bodyPr/>
        <a:lstStyle/>
        <a:p>
          <a:endParaRPr lang="en-US"/>
        </a:p>
      </dgm:t>
    </dgm:pt>
    <dgm:pt modelId="{AFB22E7A-CF7F-4383-A92E-736796F3E619}" type="sibTrans" cxnId="{333088C8-9990-4061-BCB0-2DB7D46F6A75}">
      <dgm:prSet/>
      <dgm:spPr/>
      <dgm:t>
        <a:bodyPr/>
        <a:lstStyle/>
        <a:p>
          <a:endParaRPr lang="en-US"/>
        </a:p>
      </dgm:t>
    </dgm:pt>
    <dgm:pt modelId="{CD788D2C-212C-417B-B168-D378E3D0759B}">
      <dgm:prSet/>
      <dgm:spPr/>
      <dgm:t>
        <a:bodyPr/>
        <a:lstStyle/>
        <a:p>
          <a:r>
            <a:rPr lang="cs-CZ" b="1" i="0"/>
            <a:t>Zavolej kamarádovi nebo kamarádce</a:t>
          </a:r>
          <a:r>
            <a:rPr lang="cs-CZ" b="0" i="0"/>
            <a:t> a popovídej si o něčem příjemném.</a:t>
          </a:r>
          <a:endParaRPr lang="en-US"/>
        </a:p>
      </dgm:t>
    </dgm:pt>
    <dgm:pt modelId="{29D7C555-C9C2-4330-B44C-70B99F70CAD9}" type="parTrans" cxnId="{82AFA708-5C2D-4936-9C10-4BFB050EE6E0}">
      <dgm:prSet/>
      <dgm:spPr/>
      <dgm:t>
        <a:bodyPr/>
        <a:lstStyle/>
        <a:p>
          <a:endParaRPr lang="en-US"/>
        </a:p>
      </dgm:t>
    </dgm:pt>
    <dgm:pt modelId="{89EB3E21-4F0D-4265-91BC-D4F801B9F695}" type="sibTrans" cxnId="{82AFA708-5C2D-4936-9C10-4BFB050EE6E0}">
      <dgm:prSet/>
      <dgm:spPr/>
      <dgm:t>
        <a:bodyPr/>
        <a:lstStyle/>
        <a:p>
          <a:endParaRPr lang="en-US"/>
        </a:p>
      </dgm:t>
    </dgm:pt>
    <dgm:pt modelId="{989ACB4E-58A0-4A91-ACCB-1E6C70C590D3}" type="pres">
      <dgm:prSet presAssocID="{27D053EA-BB58-49F9-A58F-FF0C2DEF1214}" presName="diagram" presStyleCnt="0">
        <dgm:presLayoutVars>
          <dgm:dir/>
          <dgm:resizeHandles val="exact"/>
        </dgm:presLayoutVars>
      </dgm:prSet>
      <dgm:spPr/>
    </dgm:pt>
    <dgm:pt modelId="{F2716F29-2002-4A13-87B6-46A0370AE4B3}" type="pres">
      <dgm:prSet presAssocID="{5EC36CB6-2955-4631-8068-D1CAE73D0ADE}" presName="node" presStyleLbl="node1" presStyleIdx="0" presStyleCnt="6">
        <dgm:presLayoutVars>
          <dgm:bulletEnabled val="1"/>
        </dgm:presLayoutVars>
      </dgm:prSet>
      <dgm:spPr/>
    </dgm:pt>
    <dgm:pt modelId="{C662C884-FA45-4B62-AAB2-5982D3D2E32B}" type="pres">
      <dgm:prSet presAssocID="{4B5B2194-7D15-4C20-8F9C-7CCA849A62D1}" presName="sibTrans" presStyleCnt="0"/>
      <dgm:spPr/>
    </dgm:pt>
    <dgm:pt modelId="{D2D18CCA-2EA6-479D-AF5D-E298D1407CDB}" type="pres">
      <dgm:prSet presAssocID="{90FC2E1E-182D-40D4-8324-B135D5D924FA}" presName="node" presStyleLbl="node1" presStyleIdx="1" presStyleCnt="6">
        <dgm:presLayoutVars>
          <dgm:bulletEnabled val="1"/>
        </dgm:presLayoutVars>
      </dgm:prSet>
      <dgm:spPr/>
    </dgm:pt>
    <dgm:pt modelId="{65FEADF5-CE47-43AA-A463-A5623621AE9C}" type="pres">
      <dgm:prSet presAssocID="{1D4905AB-B92B-4F3B-BF27-3D36DC0A67CA}" presName="sibTrans" presStyleCnt="0"/>
      <dgm:spPr/>
    </dgm:pt>
    <dgm:pt modelId="{4C4C380A-50D6-4ABD-9E28-18A3E4A8F99A}" type="pres">
      <dgm:prSet presAssocID="{590C2DFB-5AA6-4600-BAFC-3FD4B3A36B26}" presName="node" presStyleLbl="node1" presStyleIdx="2" presStyleCnt="6">
        <dgm:presLayoutVars>
          <dgm:bulletEnabled val="1"/>
        </dgm:presLayoutVars>
      </dgm:prSet>
      <dgm:spPr/>
    </dgm:pt>
    <dgm:pt modelId="{8943BFC8-C290-4084-8440-F87F5D26E60F}" type="pres">
      <dgm:prSet presAssocID="{8BE02E74-B954-4CFC-A9B4-4FA48AECD5B1}" presName="sibTrans" presStyleCnt="0"/>
      <dgm:spPr/>
    </dgm:pt>
    <dgm:pt modelId="{A12EA88A-EA4A-46B7-ACE5-56FAD239D468}" type="pres">
      <dgm:prSet presAssocID="{EC4244DD-D7C9-4B28-838B-42D676FC5273}" presName="node" presStyleLbl="node1" presStyleIdx="3" presStyleCnt="6">
        <dgm:presLayoutVars>
          <dgm:bulletEnabled val="1"/>
        </dgm:presLayoutVars>
      </dgm:prSet>
      <dgm:spPr/>
    </dgm:pt>
    <dgm:pt modelId="{71DE6654-2FE2-4859-8466-945C2DA3547A}" type="pres">
      <dgm:prSet presAssocID="{BF82EA09-17F5-47D3-87DC-2D551DCFF8F1}" presName="sibTrans" presStyleCnt="0"/>
      <dgm:spPr/>
    </dgm:pt>
    <dgm:pt modelId="{29A07593-0DFF-4881-8C09-BC70F994C330}" type="pres">
      <dgm:prSet presAssocID="{B35A9D75-CEC2-467C-92E6-F6B3821DA394}" presName="node" presStyleLbl="node1" presStyleIdx="4" presStyleCnt="6">
        <dgm:presLayoutVars>
          <dgm:bulletEnabled val="1"/>
        </dgm:presLayoutVars>
      </dgm:prSet>
      <dgm:spPr/>
    </dgm:pt>
    <dgm:pt modelId="{517CB81F-4D86-4D9E-BC95-FF66414C929B}" type="pres">
      <dgm:prSet presAssocID="{AFB22E7A-CF7F-4383-A92E-736796F3E619}" presName="sibTrans" presStyleCnt="0"/>
      <dgm:spPr/>
    </dgm:pt>
    <dgm:pt modelId="{6EB1E18E-D4B2-4DD1-8853-626FD849B86E}" type="pres">
      <dgm:prSet presAssocID="{CD788D2C-212C-417B-B168-D378E3D0759B}" presName="node" presStyleLbl="node1" presStyleIdx="5" presStyleCnt="6">
        <dgm:presLayoutVars>
          <dgm:bulletEnabled val="1"/>
        </dgm:presLayoutVars>
      </dgm:prSet>
      <dgm:spPr/>
    </dgm:pt>
  </dgm:ptLst>
  <dgm:cxnLst>
    <dgm:cxn modelId="{82AFA708-5C2D-4936-9C10-4BFB050EE6E0}" srcId="{27D053EA-BB58-49F9-A58F-FF0C2DEF1214}" destId="{CD788D2C-212C-417B-B168-D378E3D0759B}" srcOrd="5" destOrd="0" parTransId="{29D7C555-C9C2-4330-B44C-70B99F70CAD9}" sibTransId="{89EB3E21-4F0D-4265-91BC-D4F801B9F695}"/>
    <dgm:cxn modelId="{3EF1DC08-5469-48F0-A58D-63795474B747}" srcId="{27D053EA-BB58-49F9-A58F-FF0C2DEF1214}" destId="{90FC2E1E-182D-40D4-8324-B135D5D924FA}" srcOrd="1" destOrd="0" parTransId="{CF7892D1-E836-4422-B83E-92F692CB0272}" sibTransId="{1D4905AB-B92B-4F3B-BF27-3D36DC0A67CA}"/>
    <dgm:cxn modelId="{DEAA784F-0E2E-4535-907E-675C03505F6E}" type="presOf" srcId="{B35A9D75-CEC2-467C-92E6-F6B3821DA394}" destId="{29A07593-0DFF-4881-8C09-BC70F994C330}" srcOrd="0" destOrd="0" presId="urn:microsoft.com/office/officeart/2005/8/layout/default"/>
    <dgm:cxn modelId="{DEEF7E50-DFAE-43EE-8897-71E62B5E28CF}" srcId="{27D053EA-BB58-49F9-A58F-FF0C2DEF1214}" destId="{EC4244DD-D7C9-4B28-838B-42D676FC5273}" srcOrd="3" destOrd="0" parTransId="{21B18C27-DDE7-417B-81FA-4A24DDF471DF}" sibTransId="{BF82EA09-17F5-47D3-87DC-2D551DCFF8F1}"/>
    <dgm:cxn modelId="{B8266E71-2AFD-4B0A-B6BB-96363C6EF897}" srcId="{27D053EA-BB58-49F9-A58F-FF0C2DEF1214}" destId="{5EC36CB6-2955-4631-8068-D1CAE73D0ADE}" srcOrd="0" destOrd="0" parTransId="{CF6595D8-7AEA-4CFA-91C6-B655B157D887}" sibTransId="{4B5B2194-7D15-4C20-8F9C-7CCA849A62D1}"/>
    <dgm:cxn modelId="{9870F555-6422-42F2-BC25-9AFF334D23C4}" type="presOf" srcId="{CD788D2C-212C-417B-B168-D378E3D0759B}" destId="{6EB1E18E-D4B2-4DD1-8853-626FD849B86E}" srcOrd="0" destOrd="0" presId="urn:microsoft.com/office/officeart/2005/8/layout/default"/>
    <dgm:cxn modelId="{E8EE248F-8729-410E-9A9E-B4E8FEC749FF}" type="presOf" srcId="{590C2DFB-5AA6-4600-BAFC-3FD4B3A36B26}" destId="{4C4C380A-50D6-4ABD-9E28-18A3E4A8F99A}" srcOrd="0" destOrd="0" presId="urn:microsoft.com/office/officeart/2005/8/layout/default"/>
    <dgm:cxn modelId="{F861B9C2-EFC7-4877-9602-0204123246EE}" type="presOf" srcId="{90FC2E1E-182D-40D4-8324-B135D5D924FA}" destId="{D2D18CCA-2EA6-479D-AF5D-E298D1407CDB}" srcOrd="0" destOrd="0" presId="urn:microsoft.com/office/officeart/2005/8/layout/default"/>
    <dgm:cxn modelId="{6CEDABC6-9CCF-4BB1-A57E-A07DF278DF5E}" srcId="{27D053EA-BB58-49F9-A58F-FF0C2DEF1214}" destId="{590C2DFB-5AA6-4600-BAFC-3FD4B3A36B26}" srcOrd="2" destOrd="0" parTransId="{BEC69137-CAD5-487B-8A5B-1B34A57FB58E}" sibTransId="{8BE02E74-B954-4CFC-A9B4-4FA48AECD5B1}"/>
    <dgm:cxn modelId="{333088C8-9990-4061-BCB0-2DB7D46F6A75}" srcId="{27D053EA-BB58-49F9-A58F-FF0C2DEF1214}" destId="{B35A9D75-CEC2-467C-92E6-F6B3821DA394}" srcOrd="4" destOrd="0" parTransId="{38A35472-FE25-46D2-AD4F-59C00BCFF727}" sibTransId="{AFB22E7A-CF7F-4383-A92E-736796F3E619}"/>
    <dgm:cxn modelId="{513984DC-5EF8-4953-A510-45577ABA1DDF}" type="presOf" srcId="{5EC36CB6-2955-4631-8068-D1CAE73D0ADE}" destId="{F2716F29-2002-4A13-87B6-46A0370AE4B3}" srcOrd="0" destOrd="0" presId="urn:microsoft.com/office/officeart/2005/8/layout/default"/>
    <dgm:cxn modelId="{63BE96E1-CA6A-4F03-9BEB-0523AC4DBEE2}" type="presOf" srcId="{27D053EA-BB58-49F9-A58F-FF0C2DEF1214}" destId="{989ACB4E-58A0-4A91-ACCB-1E6C70C590D3}" srcOrd="0" destOrd="0" presId="urn:microsoft.com/office/officeart/2005/8/layout/default"/>
    <dgm:cxn modelId="{614510EA-7E63-42CE-9463-FB20308B557E}" type="presOf" srcId="{EC4244DD-D7C9-4B28-838B-42D676FC5273}" destId="{A12EA88A-EA4A-46B7-ACE5-56FAD239D468}" srcOrd="0" destOrd="0" presId="urn:microsoft.com/office/officeart/2005/8/layout/default"/>
    <dgm:cxn modelId="{55AEBEEC-FD0A-4DED-B896-A634D8DB74A2}" type="presParOf" srcId="{989ACB4E-58A0-4A91-ACCB-1E6C70C590D3}" destId="{F2716F29-2002-4A13-87B6-46A0370AE4B3}" srcOrd="0" destOrd="0" presId="urn:microsoft.com/office/officeart/2005/8/layout/default"/>
    <dgm:cxn modelId="{7A0D14A5-965E-442F-AAB0-6BCEE75E146E}" type="presParOf" srcId="{989ACB4E-58A0-4A91-ACCB-1E6C70C590D3}" destId="{C662C884-FA45-4B62-AAB2-5982D3D2E32B}" srcOrd="1" destOrd="0" presId="urn:microsoft.com/office/officeart/2005/8/layout/default"/>
    <dgm:cxn modelId="{415FC1DC-E6EA-4B87-B078-BC008140873A}" type="presParOf" srcId="{989ACB4E-58A0-4A91-ACCB-1E6C70C590D3}" destId="{D2D18CCA-2EA6-479D-AF5D-E298D1407CDB}" srcOrd="2" destOrd="0" presId="urn:microsoft.com/office/officeart/2005/8/layout/default"/>
    <dgm:cxn modelId="{038991D5-8357-459F-BE54-1A5DFFE1BB71}" type="presParOf" srcId="{989ACB4E-58A0-4A91-ACCB-1E6C70C590D3}" destId="{65FEADF5-CE47-43AA-A463-A5623621AE9C}" srcOrd="3" destOrd="0" presId="urn:microsoft.com/office/officeart/2005/8/layout/default"/>
    <dgm:cxn modelId="{54480CA1-CC93-4D3D-8E62-0B8067A87A95}" type="presParOf" srcId="{989ACB4E-58A0-4A91-ACCB-1E6C70C590D3}" destId="{4C4C380A-50D6-4ABD-9E28-18A3E4A8F99A}" srcOrd="4" destOrd="0" presId="urn:microsoft.com/office/officeart/2005/8/layout/default"/>
    <dgm:cxn modelId="{48FCDB0F-4AE9-40F5-A52D-443DF00F4DC6}" type="presParOf" srcId="{989ACB4E-58A0-4A91-ACCB-1E6C70C590D3}" destId="{8943BFC8-C290-4084-8440-F87F5D26E60F}" srcOrd="5" destOrd="0" presId="urn:microsoft.com/office/officeart/2005/8/layout/default"/>
    <dgm:cxn modelId="{5456E5EE-AAC8-4843-A2C7-4C2F721EED5F}" type="presParOf" srcId="{989ACB4E-58A0-4A91-ACCB-1E6C70C590D3}" destId="{A12EA88A-EA4A-46B7-ACE5-56FAD239D468}" srcOrd="6" destOrd="0" presId="urn:microsoft.com/office/officeart/2005/8/layout/default"/>
    <dgm:cxn modelId="{E318422F-E09B-40EA-8A84-4855E06F8F82}" type="presParOf" srcId="{989ACB4E-58A0-4A91-ACCB-1E6C70C590D3}" destId="{71DE6654-2FE2-4859-8466-945C2DA3547A}" srcOrd="7" destOrd="0" presId="urn:microsoft.com/office/officeart/2005/8/layout/default"/>
    <dgm:cxn modelId="{E6EB69A4-9BE4-46FB-9348-352DC12AD4C1}" type="presParOf" srcId="{989ACB4E-58A0-4A91-ACCB-1E6C70C590D3}" destId="{29A07593-0DFF-4881-8C09-BC70F994C330}" srcOrd="8" destOrd="0" presId="urn:microsoft.com/office/officeart/2005/8/layout/default"/>
    <dgm:cxn modelId="{AE27A2B6-8B57-4E28-A975-841F29416EF1}" type="presParOf" srcId="{989ACB4E-58A0-4A91-ACCB-1E6C70C590D3}" destId="{517CB81F-4D86-4D9E-BC95-FF66414C929B}" srcOrd="9" destOrd="0" presId="urn:microsoft.com/office/officeart/2005/8/layout/default"/>
    <dgm:cxn modelId="{D83368B3-8946-49E5-A175-EA9FCBACBD12}" type="presParOf" srcId="{989ACB4E-58A0-4A91-ACCB-1E6C70C590D3}" destId="{6EB1E18E-D4B2-4DD1-8853-626FD849B86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1FF4A3-8814-4ABD-B9CB-8ACD8D2C490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8E84915-504C-4D2C-8168-F1194EA946FA}">
      <dgm:prSet/>
      <dgm:spPr/>
      <dgm:t>
        <a:bodyPr/>
        <a:lstStyle/>
        <a:p>
          <a:r>
            <a:rPr lang="cs-CZ" b="1" i="0" dirty="0"/>
            <a:t>Můžeš vzít</a:t>
          </a:r>
          <a:r>
            <a:rPr lang="cs-CZ" b="0" i="0" dirty="0"/>
            <a:t> z mrazáku </a:t>
          </a:r>
          <a:r>
            <a:rPr lang="cs-CZ" b="1" i="0" dirty="0"/>
            <a:t>kostku ledu a přejíždět si jí po kůži</a:t>
          </a:r>
          <a:r>
            <a:rPr lang="cs-CZ" b="0" i="0" dirty="0"/>
            <a:t> na místech, kde máš chuť se říznout. Přejížděj sem a tam, nenechávej kostku příliš dlouho na jednom místě. Jde o to pocítit intenzivní vjem chladu, cílem není omrzlina.</a:t>
          </a:r>
          <a:endParaRPr lang="en-US" dirty="0"/>
        </a:p>
      </dgm:t>
    </dgm:pt>
    <dgm:pt modelId="{A97A62CC-9B20-44CD-AD1C-210B27EF68E8}" type="parTrans" cxnId="{3DC1DFA6-4049-420E-A45E-8ABFA13364F9}">
      <dgm:prSet/>
      <dgm:spPr/>
      <dgm:t>
        <a:bodyPr/>
        <a:lstStyle/>
        <a:p>
          <a:endParaRPr lang="en-US"/>
        </a:p>
      </dgm:t>
    </dgm:pt>
    <dgm:pt modelId="{8FFF1D38-9AAB-47B6-B5DD-06AC5660A4F6}" type="sibTrans" cxnId="{3DC1DFA6-4049-420E-A45E-8ABFA13364F9}">
      <dgm:prSet/>
      <dgm:spPr/>
      <dgm:t>
        <a:bodyPr/>
        <a:lstStyle/>
        <a:p>
          <a:endParaRPr lang="en-US"/>
        </a:p>
      </dgm:t>
    </dgm:pt>
    <dgm:pt modelId="{391A4EB7-56A6-48AC-9715-5D072F597B87}">
      <dgm:prSet/>
      <dgm:spPr/>
      <dgm:t>
        <a:bodyPr/>
        <a:lstStyle/>
        <a:p>
          <a:r>
            <a:rPr lang="cs-CZ" b="1" i="0"/>
            <a:t>Čichni si k něčemu aromatickému</a:t>
          </a:r>
          <a:r>
            <a:rPr lang="cs-CZ" b="0" i="0"/>
            <a:t>. Rozkroj citron či limetku a přičichni. Můžeš si i líznout. Najdi krabici s kořením a očichej jednotlivé sáčky. Můžeš to udělat i poslepu a hádat, které koření je které.</a:t>
          </a:r>
          <a:endParaRPr lang="en-US"/>
        </a:p>
      </dgm:t>
    </dgm:pt>
    <dgm:pt modelId="{72F61371-A542-4078-8EA2-DE5C3F11412A}" type="parTrans" cxnId="{80A6432D-0776-47FE-BE77-36740041A7AB}">
      <dgm:prSet/>
      <dgm:spPr/>
      <dgm:t>
        <a:bodyPr/>
        <a:lstStyle/>
        <a:p>
          <a:endParaRPr lang="en-US"/>
        </a:p>
      </dgm:t>
    </dgm:pt>
    <dgm:pt modelId="{AB567D1B-F482-40DB-9D6D-882054E18F86}" type="sibTrans" cxnId="{80A6432D-0776-47FE-BE77-36740041A7AB}">
      <dgm:prSet/>
      <dgm:spPr/>
      <dgm:t>
        <a:bodyPr/>
        <a:lstStyle/>
        <a:p>
          <a:endParaRPr lang="en-US"/>
        </a:p>
      </dgm:t>
    </dgm:pt>
    <dgm:pt modelId="{15B27C21-32C2-4D1D-8072-A5EFD7054BE1}">
      <dgm:prSet/>
      <dgm:spPr/>
      <dgm:t>
        <a:bodyPr/>
        <a:lstStyle/>
        <a:p>
          <a:r>
            <a:rPr lang="cs-CZ" b="1" i="0"/>
            <a:t>Soustřeď se na svůj dech</a:t>
          </a:r>
          <a:r>
            <a:rPr lang="cs-CZ" b="0" i="0"/>
            <a:t>. Přilož ruku na hrudník a pětkrát se do něj nadechni. Pozoruj, jak se ruka zvedá. Pak totéž zopakuj s břichem. A dovedeš se nadechnout i do beder? Přilož ruce i na ně a zkus to. Pak můžeš celý postup zopakovat.</a:t>
          </a:r>
          <a:endParaRPr lang="en-US"/>
        </a:p>
      </dgm:t>
    </dgm:pt>
    <dgm:pt modelId="{774D30C3-F031-487E-8ACD-446F4D8D90CC}" type="parTrans" cxnId="{F8CAF224-99F9-42D6-88EB-0B7AEC2C8D2C}">
      <dgm:prSet/>
      <dgm:spPr/>
      <dgm:t>
        <a:bodyPr/>
        <a:lstStyle/>
        <a:p>
          <a:endParaRPr lang="en-US"/>
        </a:p>
      </dgm:t>
    </dgm:pt>
    <dgm:pt modelId="{816F425A-DDA7-4DA0-AB6B-2061BC1F04ED}" type="sibTrans" cxnId="{F8CAF224-99F9-42D6-88EB-0B7AEC2C8D2C}">
      <dgm:prSet/>
      <dgm:spPr/>
      <dgm:t>
        <a:bodyPr/>
        <a:lstStyle/>
        <a:p>
          <a:endParaRPr lang="en-US"/>
        </a:p>
      </dgm:t>
    </dgm:pt>
    <dgm:pt modelId="{9B05A534-B010-427E-BA2B-99928AE6B67C}">
      <dgm:prSet/>
      <dgm:spPr/>
      <dgm:t>
        <a:bodyPr/>
        <a:lstStyle/>
        <a:p>
          <a:r>
            <a:rPr lang="cs-CZ" b="0" i="0"/>
            <a:t>Máš možnost jít do sprchy? Osprchuj se vlažnou vodou a použij mycí gel. Sleduj, jaký je to pocit, když na tebe dopadá svěží voda. Vnímej, jak voní mýdlo, které používáš. Máte-li jich na vaně víc, očichej všechny a vyber si to, které ti v tu chvíli bude vyhovovat nejlépe.</a:t>
          </a:r>
          <a:endParaRPr lang="en-US"/>
        </a:p>
      </dgm:t>
    </dgm:pt>
    <dgm:pt modelId="{9F313754-809C-4107-BC5C-A834A55ABED4}" type="parTrans" cxnId="{FD09BCF4-10D7-4013-94E6-08CE17E42763}">
      <dgm:prSet/>
      <dgm:spPr/>
      <dgm:t>
        <a:bodyPr/>
        <a:lstStyle/>
        <a:p>
          <a:endParaRPr lang="en-US"/>
        </a:p>
      </dgm:t>
    </dgm:pt>
    <dgm:pt modelId="{FFEC66DA-ABE5-412D-8D4E-EEBDB3C186FB}" type="sibTrans" cxnId="{FD09BCF4-10D7-4013-94E6-08CE17E42763}">
      <dgm:prSet/>
      <dgm:spPr/>
      <dgm:t>
        <a:bodyPr/>
        <a:lstStyle/>
        <a:p>
          <a:endParaRPr lang="en-US"/>
        </a:p>
      </dgm:t>
    </dgm:pt>
    <dgm:pt modelId="{3B0AE51C-F89C-4E30-871A-05834C96F5B7}" type="pres">
      <dgm:prSet presAssocID="{5C1FF4A3-8814-4ABD-B9CB-8ACD8D2C4906}" presName="outerComposite" presStyleCnt="0">
        <dgm:presLayoutVars>
          <dgm:chMax val="5"/>
          <dgm:dir/>
          <dgm:resizeHandles val="exact"/>
        </dgm:presLayoutVars>
      </dgm:prSet>
      <dgm:spPr/>
    </dgm:pt>
    <dgm:pt modelId="{9D9645E1-ACFD-43F3-9B9F-554B15127655}" type="pres">
      <dgm:prSet presAssocID="{5C1FF4A3-8814-4ABD-B9CB-8ACD8D2C4906}" presName="dummyMaxCanvas" presStyleCnt="0">
        <dgm:presLayoutVars/>
      </dgm:prSet>
      <dgm:spPr/>
    </dgm:pt>
    <dgm:pt modelId="{E0896D14-6878-4CDB-AE87-BF8147418AAA}" type="pres">
      <dgm:prSet presAssocID="{5C1FF4A3-8814-4ABD-B9CB-8ACD8D2C4906}" presName="FourNodes_1" presStyleLbl="node1" presStyleIdx="0" presStyleCnt="4">
        <dgm:presLayoutVars>
          <dgm:bulletEnabled val="1"/>
        </dgm:presLayoutVars>
      </dgm:prSet>
      <dgm:spPr/>
    </dgm:pt>
    <dgm:pt modelId="{0444521A-F632-452C-9151-9DB7C2CB032D}" type="pres">
      <dgm:prSet presAssocID="{5C1FF4A3-8814-4ABD-B9CB-8ACD8D2C4906}" presName="FourNodes_2" presStyleLbl="node1" presStyleIdx="1" presStyleCnt="4">
        <dgm:presLayoutVars>
          <dgm:bulletEnabled val="1"/>
        </dgm:presLayoutVars>
      </dgm:prSet>
      <dgm:spPr/>
    </dgm:pt>
    <dgm:pt modelId="{CE9EEC06-AACD-4325-A33C-2F837971CF58}" type="pres">
      <dgm:prSet presAssocID="{5C1FF4A3-8814-4ABD-B9CB-8ACD8D2C4906}" presName="FourNodes_3" presStyleLbl="node1" presStyleIdx="2" presStyleCnt="4">
        <dgm:presLayoutVars>
          <dgm:bulletEnabled val="1"/>
        </dgm:presLayoutVars>
      </dgm:prSet>
      <dgm:spPr/>
    </dgm:pt>
    <dgm:pt modelId="{69E9FBAC-8734-4187-80A7-E87FCAB55931}" type="pres">
      <dgm:prSet presAssocID="{5C1FF4A3-8814-4ABD-B9CB-8ACD8D2C4906}" presName="FourNodes_4" presStyleLbl="node1" presStyleIdx="3" presStyleCnt="4">
        <dgm:presLayoutVars>
          <dgm:bulletEnabled val="1"/>
        </dgm:presLayoutVars>
      </dgm:prSet>
      <dgm:spPr/>
    </dgm:pt>
    <dgm:pt modelId="{ADB4621C-4958-4A82-BA42-38D9E5FE1206}" type="pres">
      <dgm:prSet presAssocID="{5C1FF4A3-8814-4ABD-B9CB-8ACD8D2C4906}" presName="FourConn_1-2" presStyleLbl="fgAccFollowNode1" presStyleIdx="0" presStyleCnt="3">
        <dgm:presLayoutVars>
          <dgm:bulletEnabled val="1"/>
        </dgm:presLayoutVars>
      </dgm:prSet>
      <dgm:spPr/>
    </dgm:pt>
    <dgm:pt modelId="{D74ED556-93EC-48AB-8D2F-68640496D9EC}" type="pres">
      <dgm:prSet presAssocID="{5C1FF4A3-8814-4ABD-B9CB-8ACD8D2C4906}" presName="FourConn_2-3" presStyleLbl="fgAccFollowNode1" presStyleIdx="1" presStyleCnt="3">
        <dgm:presLayoutVars>
          <dgm:bulletEnabled val="1"/>
        </dgm:presLayoutVars>
      </dgm:prSet>
      <dgm:spPr/>
    </dgm:pt>
    <dgm:pt modelId="{72F7A697-05F8-4225-A0E5-E8942B28E771}" type="pres">
      <dgm:prSet presAssocID="{5C1FF4A3-8814-4ABD-B9CB-8ACD8D2C4906}" presName="FourConn_3-4" presStyleLbl="fgAccFollowNode1" presStyleIdx="2" presStyleCnt="3">
        <dgm:presLayoutVars>
          <dgm:bulletEnabled val="1"/>
        </dgm:presLayoutVars>
      </dgm:prSet>
      <dgm:spPr/>
    </dgm:pt>
    <dgm:pt modelId="{64516A39-6744-4716-8528-47048FFA1420}" type="pres">
      <dgm:prSet presAssocID="{5C1FF4A3-8814-4ABD-B9CB-8ACD8D2C4906}" presName="FourNodes_1_text" presStyleLbl="node1" presStyleIdx="3" presStyleCnt="4">
        <dgm:presLayoutVars>
          <dgm:bulletEnabled val="1"/>
        </dgm:presLayoutVars>
      </dgm:prSet>
      <dgm:spPr/>
    </dgm:pt>
    <dgm:pt modelId="{6D84A780-32B8-42DE-8612-478A5DA99D97}" type="pres">
      <dgm:prSet presAssocID="{5C1FF4A3-8814-4ABD-B9CB-8ACD8D2C4906}" presName="FourNodes_2_text" presStyleLbl="node1" presStyleIdx="3" presStyleCnt="4">
        <dgm:presLayoutVars>
          <dgm:bulletEnabled val="1"/>
        </dgm:presLayoutVars>
      </dgm:prSet>
      <dgm:spPr/>
    </dgm:pt>
    <dgm:pt modelId="{C14041A4-4001-42C7-943B-E9A7F4B5F3BA}" type="pres">
      <dgm:prSet presAssocID="{5C1FF4A3-8814-4ABD-B9CB-8ACD8D2C4906}" presName="FourNodes_3_text" presStyleLbl="node1" presStyleIdx="3" presStyleCnt="4">
        <dgm:presLayoutVars>
          <dgm:bulletEnabled val="1"/>
        </dgm:presLayoutVars>
      </dgm:prSet>
      <dgm:spPr/>
    </dgm:pt>
    <dgm:pt modelId="{014F1588-B33E-4DDC-8517-61EA85264D54}" type="pres">
      <dgm:prSet presAssocID="{5C1FF4A3-8814-4ABD-B9CB-8ACD8D2C490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982CE1C-2C7A-4CAD-B6DD-3B7B344259A5}" type="presOf" srcId="{9B05A534-B010-427E-BA2B-99928AE6B67C}" destId="{014F1588-B33E-4DDC-8517-61EA85264D54}" srcOrd="1" destOrd="0" presId="urn:microsoft.com/office/officeart/2005/8/layout/vProcess5"/>
    <dgm:cxn modelId="{EE35F91F-5F0F-43D2-8505-46D38C223447}" type="presOf" srcId="{58E84915-504C-4D2C-8168-F1194EA946FA}" destId="{64516A39-6744-4716-8528-47048FFA1420}" srcOrd="1" destOrd="0" presId="urn:microsoft.com/office/officeart/2005/8/layout/vProcess5"/>
    <dgm:cxn modelId="{12C08C20-7FC3-4F56-AD53-2A7AE248DDFA}" type="presOf" srcId="{58E84915-504C-4D2C-8168-F1194EA946FA}" destId="{E0896D14-6878-4CDB-AE87-BF8147418AAA}" srcOrd="0" destOrd="0" presId="urn:microsoft.com/office/officeart/2005/8/layout/vProcess5"/>
    <dgm:cxn modelId="{F8CAF224-99F9-42D6-88EB-0B7AEC2C8D2C}" srcId="{5C1FF4A3-8814-4ABD-B9CB-8ACD8D2C4906}" destId="{15B27C21-32C2-4D1D-8072-A5EFD7054BE1}" srcOrd="2" destOrd="0" parTransId="{774D30C3-F031-487E-8ACD-446F4D8D90CC}" sibTransId="{816F425A-DDA7-4DA0-AB6B-2061BC1F04ED}"/>
    <dgm:cxn modelId="{99B54D2B-4EE7-4CE5-A5C7-6A8CB6877FF3}" type="presOf" srcId="{15B27C21-32C2-4D1D-8072-A5EFD7054BE1}" destId="{C14041A4-4001-42C7-943B-E9A7F4B5F3BA}" srcOrd="1" destOrd="0" presId="urn:microsoft.com/office/officeart/2005/8/layout/vProcess5"/>
    <dgm:cxn modelId="{80A6432D-0776-47FE-BE77-36740041A7AB}" srcId="{5C1FF4A3-8814-4ABD-B9CB-8ACD8D2C4906}" destId="{391A4EB7-56A6-48AC-9715-5D072F597B87}" srcOrd="1" destOrd="0" parTransId="{72F61371-A542-4078-8EA2-DE5C3F11412A}" sibTransId="{AB567D1B-F482-40DB-9D6D-882054E18F86}"/>
    <dgm:cxn modelId="{1EA93672-BFC2-43B6-A652-4278CB06B56E}" type="presOf" srcId="{391A4EB7-56A6-48AC-9715-5D072F597B87}" destId="{6D84A780-32B8-42DE-8612-478A5DA99D97}" srcOrd="1" destOrd="0" presId="urn:microsoft.com/office/officeart/2005/8/layout/vProcess5"/>
    <dgm:cxn modelId="{68DBB759-906F-4189-863D-1E8C8D4FE80C}" type="presOf" srcId="{9B05A534-B010-427E-BA2B-99928AE6B67C}" destId="{69E9FBAC-8734-4187-80A7-E87FCAB55931}" srcOrd="0" destOrd="0" presId="urn:microsoft.com/office/officeart/2005/8/layout/vProcess5"/>
    <dgm:cxn modelId="{78E79680-4ACC-4562-960D-89BE819CA288}" type="presOf" srcId="{15B27C21-32C2-4D1D-8072-A5EFD7054BE1}" destId="{CE9EEC06-AACD-4325-A33C-2F837971CF58}" srcOrd="0" destOrd="0" presId="urn:microsoft.com/office/officeart/2005/8/layout/vProcess5"/>
    <dgm:cxn modelId="{6EE01498-F307-401C-B672-FE9E7EBB71E3}" type="presOf" srcId="{8FFF1D38-9AAB-47B6-B5DD-06AC5660A4F6}" destId="{ADB4621C-4958-4A82-BA42-38D9E5FE1206}" srcOrd="0" destOrd="0" presId="urn:microsoft.com/office/officeart/2005/8/layout/vProcess5"/>
    <dgm:cxn modelId="{3DC1DFA6-4049-420E-A45E-8ABFA13364F9}" srcId="{5C1FF4A3-8814-4ABD-B9CB-8ACD8D2C4906}" destId="{58E84915-504C-4D2C-8168-F1194EA946FA}" srcOrd="0" destOrd="0" parTransId="{A97A62CC-9B20-44CD-AD1C-210B27EF68E8}" sibTransId="{8FFF1D38-9AAB-47B6-B5DD-06AC5660A4F6}"/>
    <dgm:cxn modelId="{35FCC5A9-CD76-47F4-BF32-155A10C3931E}" type="presOf" srcId="{5C1FF4A3-8814-4ABD-B9CB-8ACD8D2C4906}" destId="{3B0AE51C-F89C-4E30-871A-05834C96F5B7}" srcOrd="0" destOrd="0" presId="urn:microsoft.com/office/officeart/2005/8/layout/vProcess5"/>
    <dgm:cxn modelId="{40EBAAC0-6397-404D-94DA-1C31D194F0A1}" type="presOf" srcId="{391A4EB7-56A6-48AC-9715-5D072F597B87}" destId="{0444521A-F632-452C-9151-9DB7C2CB032D}" srcOrd="0" destOrd="0" presId="urn:microsoft.com/office/officeart/2005/8/layout/vProcess5"/>
    <dgm:cxn modelId="{FD09BCF4-10D7-4013-94E6-08CE17E42763}" srcId="{5C1FF4A3-8814-4ABD-B9CB-8ACD8D2C4906}" destId="{9B05A534-B010-427E-BA2B-99928AE6B67C}" srcOrd="3" destOrd="0" parTransId="{9F313754-809C-4107-BC5C-A834A55ABED4}" sibTransId="{FFEC66DA-ABE5-412D-8D4E-EEBDB3C186FB}"/>
    <dgm:cxn modelId="{D752E0F8-77BE-48FE-88BF-3047F98B0CEC}" type="presOf" srcId="{816F425A-DDA7-4DA0-AB6B-2061BC1F04ED}" destId="{72F7A697-05F8-4225-A0E5-E8942B28E771}" srcOrd="0" destOrd="0" presId="urn:microsoft.com/office/officeart/2005/8/layout/vProcess5"/>
    <dgm:cxn modelId="{A736A5FA-2C2E-40A1-AF7D-63DC3B31DB2A}" type="presOf" srcId="{AB567D1B-F482-40DB-9D6D-882054E18F86}" destId="{D74ED556-93EC-48AB-8D2F-68640496D9EC}" srcOrd="0" destOrd="0" presId="urn:microsoft.com/office/officeart/2005/8/layout/vProcess5"/>
    <dgm:cxn modelId="{1F24AC72-A5D3-4640-AEED-58C678571ABB}" type="presParOf" srcId="{3B0AE51C-F89C-4E30-871A-05834C96F5B7}" destId="{9D9645E1-ACFD-43F3-9B9F-554B15127655}" srcOrd="0" destOrd="0" presId="urn:microsoft.com/office/officeart/2005/8/layout/vProcess5"/>
    <dgm:cxn modelId="{0B494343-915D-4BD0-8C15-8C6EDFC5F7C3}" type="presParOf" srcId="{3B0AE51C-F89C-4E30-871A-05834C96F5B7}" destId="{E0896D14-6878-4CDB-AE87-BF8147418AAA}" srcOrd="1" destOrd="0" presId="urn:microsoft.com/office/officeart/2005/8/layout/vProcess5"/>
    <dgm:cxn modelId="{50B4CF3E-6AAC-4088-9B6E-51E3BE9F9F41}" type="presParOf" srcId="{3B0AE51C-F89C-4E30-871A-05834C96F5B7}" destId="{0444521A-F632-452C-9151-9DB7C2CB032D}" srcOrd="2" destOrd="0" presId="urn:microsoft.com/office/officeart/2005/8/layout/vProcess5"/>
    <dgm:cxn modelId="{FACA02BE-4E1D-4719-BD86-E29EFD94C5B7}" type="presParOf" srcId="{3B0AE51C-F89C-4E30-871A-05834C96F5B7}" destId="{CE9EEC06-AACD-4325-A33C-2F837971CF58}" srcOrd="3" destOrd="0" presId="urn:microsoft.com/office/officeart/2005/8/layout/vProcess5"/>
    <dgm:cxn modelId="{47E28A4E-5844-4190-B942-F78E5F753CD9}" type="presParOf" srcId="{3B0AE51C-F89C-4E30-871A-05834C96F5B7}" destId="{69E9FBAC-8734-4187-80A7-E87FCAB55931}" srcOrd="4" destOrd="0" presId="urn:microsoft.com/office/officeart/2005/8/layout/vProcess5"/>
    <dgm:cxn modelId="{F9E4CDD5-FF61-4E80-96F8-F390AB1DBCCC}" type="presParOf" srcId="{3B0AE51C-F89C-4E30-871A-05834C96F5B7}" destId="{ADB4621C-4958-4A82-BA42-38D9E5FE1206}" srcOrd="5" destOrd="0" presId="urn:microsoft.com/office/officeart/2005/8/layout/vProcess5"/>
    <dgm:cxn modelId="{60099F76-3DBC-43C4-8F4C-33707F390550}" type="presParOf" srcId="{3B0AE51C-F89C-4E30-871A-05834C96F5B7}" destId="{D74ED556-93EC-48AB-8D2F-68640496D9EC}" srcOrd="6" destOrd="0" presId="urn:microsoft.com/office/officeart/2005/8/layout/vProcess5"/>
    <dgm:cxn modelId="{4B9BD187-2927-47FF-8CE1-D24C3B0F0492}" type="presParOf" srcId="{3B0AE51C-F89C-4E30-871A-05834C96F5B7}" destId="{72F7A697-05F8-4225-A0E5-E8942B28E771}" srcOrd="7" destOrd="0" presId="urn:microsoft.com/office/officeart/2005/8/layout/vProcess5"/>
    <dgm:cxn modelId="{9FBA31D3-AC27-4ECD-8C92-89C07CC989A1}" type="presParOf" srcId="{3B0AE51C-F89C-4E30-871A-05834C96F5B7}" destId="{64516A39-6744-4716-8528-47048FFA1420}" srcOrd="8" destOrd="0" presId="urn:microsoft.com/office/officeart/2005/8/layout/vProcess5"/>
    <dgm:cxn modelId="{82C972A2-A7E4-4FF5-83E3-6EA6FB9B8BB6}" type="presParOf" srcId="{3B0AE51C-F89C-4E30-871A-05834C96F5B7}" destId="{6D84A780-32B8-42DE-8612-478A5DA99D97}" srcOrd="9" destOrd="0" presId="urn:microsoft.com/office/officeart/2005/8/layout/vProcess5"/>
    <dgm:cxn modelId="{3B77BC05-8C7A-44CD-A790-DCD8A27251FA}" type="presParOf" srcId="{3B0AE51C-F89C-4E30-871A-05834C96F5B7}" destId="{C14041A4-4001-42C7-943B-E9A7F4B5F3BA}" srcOrd="10" destOrd="0" presId="urn:microsoft.com/office/officeart/2005/8/layout/vProcess5"/>
    <dgm:cxn modelId="{84407D32-05A6-4F98-B605-9518B100EF37}" type="presParOf" srcId="{3B0AE51C-F89C-4E30-871A-05834C96F5B7}" destId="{014F1588-B33E-4DDC-8517-61EA85264D5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5FFB02-D25F-4CDA-87B4-5ED7ADB0FD9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76255F-EB0D-4E29-910A-BE250F7E426D}">
      <dgm:prSet/>
      <dgm:spPr/>
      <dgm:t>
        <a:bodyPr/>
        <a:lstStyle/>
        <a:p>
          <a:r>
            <a:rPr lang="cs-CZ" b="1" i="0"/>
            <a:t>Zaměstnej něčím ruce</a:t>
          </a:r>
          <a:r>
            <a:rPr lang="cs-CZ" b="0" i="0"/>
            <a:t>. Pokud se věnuješ jakékoliv ruční práci, je to ideální čas, jak něco uplést, uháčkovat, vyrobit.</a:t>
          </a:r>
          <a:endParaRPr lang="en-US"/>
        </a:p>
      </dgm:t>
    </dgm:pt>
    <dgm:pt modelId="{D6B545E6-6D71-4B62-A0A7-C14D1B75A982}" type="parTrans" cxnId="{5DC59F74-FC4B-40E1-B7D3-406DD708A908}">
      <dgm:prSet/>
      <dgm:spPr/>
      <dgm:t>
        <a:bodyPr/>
        <a:lstStyle/>
        <a:p>
          <a:endParaRPr lang="en-US"/>
        </a:p>
      </dgm:t>
    </dgm:pt>
    <dgm:pt modelId="{41482914-0EB1-4183-9553-41F7F2176C47}" type="sibTrans" cxnId="{5DC59F74-FC4B-40E1-B7D3-406DD708A908}">
      <dgm:prSet/>
      <dgm:spPr/>
      <dgm:t>
        <a:bodyPr/>
        <a:lstStyle/>
        <a:p>
          <a:endParaRPr lang="en-US"/>
        </a:p>
      </dgm:t>
    </dgm:pt>
    <dgm:pt modelId="{05595C6C-EB0F-41DB-BEB5-63F2388F4802}">
      <dgm:prSet/>
      <dgm:spPr/>
      <dgm:t>
        <a:bodyPr/>
        <a:lstStyle/>
        <a:p>
          <a:r>
            <a:rPr lang="cs-CZ" b="0" i="0"/>
            <a:t>Pokud není po ruce žádná práce, rozhlédni se okolo sebe. Vyber si </a:t>
          </a:r>
          <a:r>
            <a:rPr lang="cs-CZ" b="1" i="0"/>
            <a:t>jakýkoliv předmět</a:t>
          </a:r>
          <a:r>
            <a:rPr lang="cs-CZ" b="0" i="0"/>
            <a:t> a </a:t>
          </a:r>
          <a:r>
            <a:rPr lang="cs-CZ" b="1" i="0"/>
            <a:t>důkladně</a:t>
          </a:r>
          <a:r>
            <a:rPr lang="cs-CZ" b="0" i="0"/>
            <a:t> jej </a:t>
          </a:r>
          <a:r>
            <a:rPr lang="cs-CZ" b="1" i="0"/>
            <a:t>zanalyzuj</a:t>
          </a:r>
          <a:r>
            <a:rPr lang="cs-CZ" b="0" i="0"/>
            <a:t>. Jakou má barvu? Jakou texturu? K čemu asi slouží? Voní? Můžeš předmět i uchopit, a prohlédnout si jej zblízka. Je teplý, vlažný, nebo studený? Je příjemný na omak? Je těžký? Prozkoumej jej.</a:t>
          </a:r>
          <a:endParaRPr lang="en-US"/>
        </a:p>
      </dgm:t>
    </dgm:pt>
    <dgm:pt modelId="{663864D3-FF80-4856-9731-3CA0F1D24B1A}" type="parTrans" cxnId="{67077F50-C988-41FD-AD4B-0C2FE9C92050}">
      <dgm:prSet/>
      <dgm:spPr/>
      <dgm:t>
        <a:bodyPr/>
        <a:lstStyle/>
        <a:p>
          <a:endParaRPr lang="en-US"/>
        </a:p>
      </dgm:t>
    </dgm:pt>
    <dgm:pt modelId="{FBD5D710-3910-4928-A7E4-01F99D5553BD}" type="sibTrans" cxnId="{67077F50-C988-41FD-AD4B-0C2FE9C92050}">
      <dgm:prSet/>
      <dgm:spPr/>
      <dgm:t>
        <a:bodyPr/>
        <a:lstStyle/>
        <a:p>
          <a:endParaRPr lang="en-US"/>
        </a:p>
      </dgm:t>
    </dgm:pt>
    <dgm:pt modelId="{531FC225-E355-429C-8467-4B56BB5EBDB5}">
      <dgm:prSet/>
      <dgm:spPr/>
      <dgm:t>
        <a:bodyPr/>
        <a:lstStyle/>
        <a:p>
          <a:r>
            <a:rPr lang="cs-CZ" b="0" i="0"/>
            <a:t>Můžeš si také vybrat jakýkoliv náhodný předmět a </a:t>
          </a:r>
          <a:r>
            <a:rPr lang="cs-CZ" b="1" i="0"/>
            <a:t>vymysli pět způsobů, jak by se dal jinak použít</a:t>
          </a:r>
          <a:r>
            <a:rPr lang="cs-CZ" b="0" i="0"/>
            <a:t>. Co třeba kancelářská sponka, která leží na stole? Slouží jako sponka na papíry. Dala by se dát i do vlasů? Když ji rozložíme, získáme dlouhý drátek. Dal by se na něco použít? Přemýšlej!</a:t>
          </a:r>
          <a:endParaRPr lang="en-US"/>
        </a:p>
      </dgm:t>
    </dgm:pt>
    <dgm:pt modelId="{F92FD431-20A5-42E8-A543-E618D065827E}" type="parTrans" cxnId="{67073B49-8D88-4350-93D9-77CBA2A5B4AA}">
      <dgm:prSet/>
      <dgm:spPr/>
      <dgm:t>
        <a:bodyPr/>
        <a:lstStyle/>
        <a:p>
          <a:endParaRPr lang="en-US"/>
        </a:p>
      </dgm:t>
    </dgm:pt>
    <dgm:pt modelId="{036D8960-BDB2-47FF-AABF-58B7AB4FF3F3}" type="sibTrans" cxnId="{67073B49-8D88-4350-93D9-77CBA2A5B4AA}">
      <dgm:prSet/>
      <dgm:spPr/>
      <dgm:t>
        <a:bodyPr/>
        <a:lstStyle/>
        <a:p>
          <a:endParaRPr lang="en-US"/>
        </a:p>
      </dgm:t>
    </dgm:pt>
    <dgm:pt modelId="{E79992C2-0D78-4556-9D13-0CA309640524}" type="pres">
      <dgm:prSet presAssocID="{C05FFB02-D25F-4CDA-87B4-5ED7ADB0FD9D}" presName="outerComposite" presStyleCnt="0">
        <dgm:presLayoutVars>
          <dgm:chMax val="5"/>
          <dgm:dir/>
          <dgm:resizeHandles val="exact"/>
        </dgm:presLayoutVars>
      </dgm:prSet>
      <dgm:spPr/>
    </dgm:pt>
    <dgm:pt modelId="{DB2B2571-FCEF-4D03-A157-571EA1388D28}" type="pres">
      <dgm:prSet presAssocID="{C05FFB02-D25F-4CDA-87B4-5ED7ADB0FD9D}" presName="dummyMaxCanvas" presStyleCnt="0">
        <dgm:presLayoutVars/>
      </dgm:prSet>
      <dgm:spPr/>
    </dgm:pt>
    <dgm:pt modelId="{1AE89C2A-E725-4C4E-BCC2-2F82EB78446B}" type="pres">
      <dgm:prSet presAssocID="{C05FFB02-D25F-4CDA-87B4-5ED7ADB0FD9D}" presName="ThreeNodes_1" presStyleLbl="node1" presStyleIdx="0" presStyleCnt="3">
        <dgm:presLayoutVars>
          <dgm:bulletEnabled val="1"/>
        </dgm:presLayoutVars>
      </dgm:prSet>
      <dgm:spPr/>
    </dgm:pt>
    <dgm:pt modelId="{FD4EA3BD-F88A-47F6-832A-A048A35FCBF0}" type="pres">
      <dgm:prSet presAssocID="{C05FFB02-D25F-4CDA-87B4-5ED7ADB0FD9D}" presName="ThreeNodes_2" presStyleLbl="node1" presStyleIdx="1" presStyleCnt="3">
        <dgm:presLayoutVars>
          <dgm:bulletEnabled val="1"/>
        </dgm:presLayoutVars>
      </dgm:prSet>
      <dgm:spPr/>
    </dgm:pt>
    <dgm:pt modelId="{C41E349D-009B-4B37-BC9A-932AD4A79318}" type="pres">
      <dgm:prSet presAssocID="{C05FFB02-D25F-4CDA-87B4-5ED7ADB0FD9D}" presName="ThreeNodes_3" presStyleLbl="node1" presStyleIdx="2" presStyleCnt="3">
        <dgm:presLayoutVars>
          <dgm:bulletEnabled val="1"/>
        </dgm:presLayoutVars>
      </dgm:prSet>
      <dgm:spPr/>
    </dgm:pt>
    <dgm:pt modelId="{92DB5B23-5649-4495-9A59-997556F50B8A}" type="pres">
      <dgm:prSet presAssocID="{C05FFB02-D25F-4CDA-87B4-5ED7ADB0FD9D}" presName="ThreeConn_1-2" presStyleLbl="fgAccFollowNode1" presStyleIdx="0" presStyleCnt="2">
        <dgm:presLayoutVars>
          <dgm:bulletEnabled val="1"/>
        </dgm:presLayoutVars>
      </dgm:prSet>
      <dgm:spPr/>
    </dgm:pt>
    <dgm:pt modelId="{18B9C655-FA32-4EAA-91A5-DA08548E5D38}" type="pres">
      <dgm:prSet presAssocID="{C05FFB02-D25F-4CDA-87B4-5ED7ADB0FD9D}" presName="ThreeConn_2-3" presStyleLbl="fgAccFollowNode1" presStyleIdx="1" presStyleCnt="2">
        <dgm:presLayoutVars>
          <dgm:bulletEnabled val="1"/>
        </dgm:presLayoutVars>
      </dgm:prSet>
      <dgm:spPr/>
    </dgm:pt>
    <dgm:pt modelId="{AC1D07F3-C75B-4E9D-958A-097510FA9270}" type="pres">
      <dgm:prSet presAssocID="{C05FFB02-D25F-4CDA-87B4-5ED7ADB0FD9D}" presName="ThreeNodes_1_text" presStyleLbl="node1" presStyleIdx="2" presStyleCnt="3">
        <dgm:presLayoutVars>
          <dgm:bulletEnabled val="1"/>
        </dgm:presLayoutVars>
      </dgm:prSet>
      <dgm:spPr/>
    </dgm:pt>
    <dgm:pt modelId="{08C734B8-C91F-4DD6-A560-B3627F090B81}" type="pres">
      <dgm:prSet presAssocID="{C05FFB02-D25F-4CDA-87B4-5ED7ADB0FD9D}" presName="ThreeNodes_2_text" presStyleLbl="node1" presStyleIdx="2" presStyleCnt="3">
        <dgm:presLayoutVars>
          <dgm:bulletEnabled val="1"/>
        </dgm:presLayoutVars>
      </dgm:prSet>
      <dgm:spPr/>
    </dgm:pt>
    <dgm:pt modelId="{D936F546-7AC4-447D-82FF-95C9DA17AA49}" type="pres">
      <dgm:prSet presAssocID="{C05FFB02-D25F-4CDA-87B4-5ED7ADB0FD9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7C7D322-20A0-42E9-966B-4C0E3A055AEE}" type="presOf" srcId="{41482914-0EB1-4183-9553-41F7F2176C47}" destId="{92DB5B23-5649-4495-9A59-997556F50B8A}" srcOrd="0" destOrd="0" presId="urn:microsoft.com/office/officeart/2005/8/layout/vProcess5"/>
    <dgm:cxn modelId="{DBFE6D41-1441-44AF-870C-97FA770F2273}" type="presOf" srcId="{531FC225-E355-429C-8467-4B56BB5EBDB5}" destId="{C41E349D-009B-4B37-BC9A-932AD4A79318}" srcOrd="0" destOrd="0" presId="urn:microsoft.com/office/officeart/2005/8/layout/vProcess5"/>
    <dgm:cxn modelId="{67073B49-8D88-4350-93D9-77CBA2A5B4AA}" srcId="{C05FFB02-D25F-4CDA-87B4-5ED7ADB0FD9D}" destId="{531FC225-E355-429C-8467-4B56BB5EBDB5}" srcOrd="2" destOrd="0" parTransId="{F92FD431-20A5-42E8-A543-E618D065827E}" sibTransId="{036D8960-BDB2-47FF-AABF-58B7AB4FF3F3}"/>
    <dgm:cxn modelId="{67077F50-C988-41FD-AD4B-0C2FE9C92050}" srcId="{C05FFB02-D25F-4CDA-87B4-5ED7ADB0FD9D}" destId="{05595C6C-EB0F-41DB-BEB5-63F2388F4802}" srcOrd="1" destOrd="0" parTransId="{663864D3-FF80-4856-9731-3CA0F1D24B1A}" sibTransId="{FBD5D710-3910-4928-A7E4-01F99D5553BD}"/>
    <dgm:cxn modelId="{5DC59F74-FC4B-40E1-B7D3-406DD708A908}" srcId="{C05FFB02-D25F-4CDA-87B4-5ED7ADB0FD9D}" destId="{F376255F-EB0D-4E29-910A-BE250F7E426D}" srcOrd="0" destOrd="0" parTransId="{D6B545E6-6D71-4B62-A0A7-C14D1B75A982}" sibTransId="{41482914-0EB1-4183-9553-41F7F2176C47}"/>
    <dgm:cxn modelId="{BFFCEC97-1C49-4258-B105-803C27D377DA}" type="presOf" srcId="{FBD5D710-3910-4928-A7E4-01F99D5553BD}" destId="{18B9C655-FA32-4EAA-91A5-DA08548E5D38}" srcOrd="0" destOrd="0" presId="urn:microsoft.com/office/officeart/2005/8/layout/vProcess5"/>
    <dgm:cxn modelId="{8193999F-7112-47E3-AE6E-55DA86A495B4}" type="presOf" srcId="{C05FFB02-D25F-4CDA-87B4-5ED7ADB0FD9D}" destId="{E79992C2-0D78-4556-9D13-0CA309640524}" srcOrd="0" destOrd="0" presId="urn:microsoft.com/office/officeart/2005/8/layout/vProcess5"/>
    <dgm:cxn modelId="{0F6627B4-F17D-410E-8692-D63D1ED45899}" type="presOf" srcId="{531FC225-E355-429C-8467-4B56BB5EBDB5}" destId="{D936F546-7AC4-447D-82FF-95C9DA17AA49}" srcOrd="1" destOrd="0" presId="urn:microsoft.com/office/officeart/2005/8/layout/vProcess5"/>
    <dgm:cxn modelId="{93AE40BC-9F67-4981-B9B5-27D4CEE4871F}" type="presOf" srcId="{F376255F-EB0D-4E29-910A-BE250F7E426D}" destId="{AC1D07F3-C75B-4E9D-958A-097510FA9270}" srcOrd="1" destOrd="0" presId="urn:microsoft.com/office/officeart/2005/8/layout/vProcess5"/>
    <dgm:cxn modelId="{35E088EB-226D-497A-A638-0F9256D92690}" type="presOf" srcId="{05595C6C-EB0F-41DB-BEB5-63F2388F4802}" destId="{08C734B8-C91F-4DD6-A560-B3627F090B81}" srcOrd="1" destOrd="0" presId="urn:microsoft.com/office/officeart/2005/8/layout/vProcess5"/>
    <dgm:cxn modelId="{5A7BB8F5-BB0A-4465-B756-6EF192313498}" type="presOf" srcId="{05595C6C-EB0F-41DB-BEB5-63F2388F4802}" destId="{FD4EA3BD-F88A-47F6-832A-A048A35FCBF0}" srcOrd="0" destOrd="0" presId="urn:microsoft.com/office/officeart/2005/8/layout/vProcess5"/>
    <dgm:cxn modelId="{580C60F8-9D98-41E8-9E94-2EF790655033}" type="presOf" srcId="{F376255F-EB0D-4E29-910A-BE250F7E426D}" destId="{1AE89C2A-E725-4C4E-BCC2-2F82EB78446B}" srcOrd="0" destOrd="0" presId="urn:microsoft.com/office/officeart/2005/8/layout/vProcess5"/>
    <dgm:cxn modelId="{7881B8FC-02F7-4AD9-AA28-115E3AF91751}" type="presParOf" srcId="{E79992C2-0D78-4556-9D13-0CA309640524}" destId="{DB2B2571-FCEF-4D03-A157-571EA1388D28}" srcOrd="0" destOrd="0" presId="urn:microsoft.com/office/officeart/2005/8/layout/vProcess5"/>
    <dgm:cxn modelId="{F2F6F992-4F25-42FE-8F73-A02DD75F3493}" type="presParOf" srcId="{E79992C2-0D78-4556-9D13-0CA309640524}" destId="{1AE89C2A-E725-4C4E-BCC2-2F82EB78446B}" srcOrd="1" destOrd="0" presId="urn:microsoft.com/office/officeart/2005/8/layout/vProcess5"/>
    <dgm:cxn modelId="{0595ADFF-8BB5-4048-B226-09ECED41BF88}" type="presParOf" srcId="{E79992C2-0D78-4556-9D13-0CA309640524}" destId="{FD4EA3BD-F88A-47F6-832A-A048A35FCBF0}" srcOrd="2" destOrd="0" presId="urn:microsoft.com/office/officeart/2005/8/layout/vProcess5"/>
    <dgm:cxn modelId="{33DF438A-2DCC-41A6-9B63-814E13E0FD6A}" type="presParOf" srcId="{E79992C2-0D78-4556-9D13-0CA309640524}" destId="{C41E349D-009B-4B37-BC9A-932AD4A79318}" srcOrd="3" destOrd="0" presId="urn:microsoft.com/office/officeart/2005/8/layout/vProcess5"/>
    <dgm:cxn modelId="{8C88C819-6205-4863-88B1-1AC03F2666F2}" type="presParOf" srcId="{E79992C2-0D78-4556-9D13-0CA309640524}" destId="{92DB5B23-5649-4495-9A59-997556F50B8A}" srcOrd="4" destOrd="0" presId="urn:microsoft.com/office/officeart/2005/8/layout/vProcess5"/>
    <dgm:cxn modelId="{AA2B1FB0-A2E8-45E2-8D7B-09C0E7C2D5CD}" type="presParOf" srcId="{E79992C2-0D78-4556-9D13-0CA309640524}" destId="{18B9C655-FA32-4EAA-91A5-DA08548E5D38}" srcOrd="5" destOrd="0" presId="urn:microsoft.com/office/officeart/2005/8/layout/vProcess5"/>
    <dgm:cxn modelId="{AC797DD8-BDF4-4EA4-A3FD-FF579FE537A4}" type="presParOf" srcId="{E79992C2-0D78-4556-9D13-0CA309640524}" destId="{AC1D07F3-C75B-4E9D-958A-097510FA9270}" srcOrd="6" destOrd="0" presId="urn:microsoft.com/office/officeart/2005/8/layout/vProcess5"/>
    <dgm:cxn modelId="{65F3C9D7-A24F-4FCF-B7E5-D7A84B6BF061}" type="presParOf" srcId="{E79992C2-0D78-4556-9D13-0CA309640524}" destId="{08C734B8-C91F-4DD6-A560-B3627F090B81}" srcOrd="7" destOrd="0" presId="urn:microsoft.com/office/officeart/2005/8/layout/vProcess5"/>
    <dgm:cxn modelId="{0F8EF5A6-F0E1-4B85-82E3-B08515383C91}" type="presParOf" srcId="{E79992C2-0D78-4556-9D13-0CA309640524}" destId="{D936F546-7AC4-447D-82FF-95C9DA17AA4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A765C-ED09-41E0-9AE7-8067D565AEBC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6BCD3-E2D0-40E6-B842-6E24A83B1B63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>
              <a:hlinkClick xmlns:r="http://schemas.openxmlformats.org/officeDocument/2006/relationships" r:id="rId1"/>
            </a:rPr>
            <a:t>https://www.msmt.cz/vzdelavani/socialni-programy/metodicke-dokumenty-doporuceni-a-pokyny</a:t>
          </a:r>
          <a:endParaRPr lang="en-US" sz="2500" kern="1200"/>
        </a:p>
      </dsp:txBody>
      <dsp:txXfrm>
        <a:off x="0" y="0"/>
        <a:ext cx="6797675" cy="1412477"/>
      </dsp:txXfrm>
    </dsp:sp>
    <dsp:sp modelId="{F35CA29C-A399-4F59-8B87-5520B85A0136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B9684-93C2-4F66-9890-9EE375168FCF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i="0" u="sng" kern="1200">
              <a:hlinkClick xmlns:r="http://schemas.openxmlformats.org/officeDocument/2006/relationships" r:id="rId2"/>
            </a:rPr>
            <a:t>Priloha_16_Sebeposkozovani.doc</a:t>
          </a:r>
          <a:r>
            <a:rPr lang="cs-CZ" sz="2500" b="0" i="0" kern="1200"/>
            <a:t> </a:t>
          </a:r>
          <a:endParaRPr lang="en-US" sz="2500" kern="1200"/>
        </a:p>
      </dsp:txBody>
      <dsp:txXfrm>
        <a:off x="0" y="1412477"/>
        <a:ext cx="6797675" cy="1412477"/>
      </dsp:txXfrm>
    </dsp:sp>
    <dsp:sp modelId="{7AB9BDAF-47FB-483D-8ED3-B1824CC2F089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6D8AD-4A65-4B42-859E-45E94C3FE192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i="0" kern="1200" dirty="0">
              <a:hlinkClick xmlns:r="http://schemas.openxmlformats.org/officeDocument/2006/relationships" r:id="rId3"/>
            </a:rPr>
            <a:t>Priloha_23_psychicka_krize_dusevni_onemocneni v2023.pdf</a:t>
          </a:r>
          <a:endParaRPr lang="cs-CZ" sz="2500" b="0" i="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0" y="2824955"/>
        <a:ext cx="6797675" cy="1412477"/>
      </dsp:txXfrm>
    </dsp:sp>
    <dsp:sp modelId="{5FAE8C7E-33DC-4BEB-92AB-0C19FA1B9F93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C46A6-04E2-4AF3-BCC1-474FFD94DC24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>
              <a:hlinkClick xmlns:r="http://schemas.openxmlformats.org/officeDocument/2006/relationships" r:id="rId4"/>
            </a:rPr>
            <a:t>MANUÁL PRO UČITELE: Jak efektivně nabídnout pomoc žákovi, který jeví známky psychických obtíží? - edu.cz</a:t>
          </a:r>
          <a:endParaRPr lang="cs-CZ" sz="2500" kern="1200" dirty="0"/>
        </a:p>
      </dsp:txBody>
      <dsp:txXfrm>
        <a:off x="0" y="4237433"/>
        <a:ext cx="6797675" cy="1412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90619-6745-4B4A-8D7D-3AA2034AEE33}">
      <dsp:nvSpPr>
        <dsp:cNvPr id="0" name=""/>
        <dsp:cNvSpPr/>
      </dsp:nvSpPr>
      <dsp:spPr>
        <a:xfrm>
          <a:off x="3906599" y="125329"/>
          <a:ext cx="1998006" cy="1998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baseline="0"/>
            <a:t>Úleva se sebepoškozováním skutečně přichází, </a:t>
          </a:r>
          <a:r>
            <a:rPr lang="cs-CZ" sz="1200" b="1" i="1" kern="1200" baseline="0"/>
            <a:t>ale je krátkodobá, dočasná.</a:t>
          </a:r>
          <a:r>
            <a:rPr lang="cs-CZ" sz="1200" b="0" i="1" kern="1200" baseline="0"/>
            <a:t> Uvolní nahromaděné napětí, přehluší duševní bolest nebo prázdnotu. </a:t>
          </a:r>
          <a:r>
            <a:rPr lang="cs-CZ" sz="1200" b="1" i="1" kern="1200" baseline="0"/>
            <a:t>Jde</a:t>
          </a:r>
          <a:r>
            <a:rPr lang="cs-CZ" sz="1200" b="0" i="1" kern="1200" baseline="0"/>
            <a:t> o nezdravou a </a:t>
          </a:r>
          <a:r>
            <a:rPr lang="cs-CZ" sz="1200" b="1" i="1" kern="1200" baseline="0"/>
            <a:t>nebezpečnou techniku</a:t>
          </a:r>
          <a:r>
            <a:rPr lang="cs-CZ" sz="1200" b="0" i="1" kern="1200" baseline="0"/>
            <a:t>, jak zvládat potíže a nepříjemné pocity. Nevede k dlouhodobé úlevě, ale nabalují se na ni další potíže, které se stupňují.</a:t>
          </a:r>
          <a:endParaRPr lang="en-US" sz="1200" kern="1200"/>
        </a:p>
      </dsp:txBody>
      <dsp:txXfrm>
        <a:off x="3906599" y="125329"/>
        <a:ext cx="1998006" cy="1998006"/>
      </dsp:txXfrm>
    </dsp:sp>
    <dsp:sp modelId="{6EAB3620-BC76-4253-B600-C7B823B488E5}">
      <dsp:nvSpPr>
        <dsp:cNvPr id="0" name=""/>
        <dsp:cNvSpPr/>
      </dsp:nvSpPr>
      <dsp:spPr>
        <a:xfrm>
          <a:off x="382327" y="-1399"/>
          <a:ext cx="5649007" cy="5649007"/>
        </a:xfrm>
        <a:prstGeom prst="circularArrow">
          <a:avLst>
            <a:gd name="adj1" fmla="val 6897"/>
            <a:gd name="adj2" fmla="val 464949"/>
            <a:gd name="adj3" fmla="val 551111"/>
            <a:gd name="adj4" fmla="val 20583940"/>
            <a:gd name="adj5" fmla="val 80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93D99-9DB6-4E5D-B36E-2093DCD18621}">
      <dsp:nvSpPr>
        <dsp:cNvPr id="0" name=""/>
        <dsp:cNvSpPr/>
      </dsp:nvSpPr>
      <dsp:spPr>
        <a:xfrm>
          <a:off x="3906599" y="3522871"/>
          <a:ext cx="1998006" cy="1998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baseline="0"/>
            <a:t>Na </a:t>
          </a:r>
          <a:r>
            <a:rPr lang="cs-CZ" sz="1200" b="1" i="1" kern="1200" baseline="0"/>
            <a:t>sebepoškozování vzniká závislost</a:t>
          </a:r>
          <a:r>
            <a:rPr lang="cs-CZ" sz="1200" b="0" i="1" kern="1200" baseline="0"/>
            <a:t>. Proto je důležité vyhledat pomoc co nejdříve.</a:t>
          </a:r>
          <a:endParaRPr lang="en-US" sz="1200" kern="1200"/>
        </a:p>
      </dsp:txBody>
      <dsp:txXfrm>
        <a:off x="3906599" y="3522871"/>
        <a:ext cx="1998006" cy="1998006"/>
      </dsp:txXfrm>
    </dsp:sp>
    <dsp:sp modelId="{CB2ED69B-D832-4BC6-8D1A-D465D2DEE5DF}">
      <dsp:nvSpPr>
        <dsp:cNvPr id="0" name=""/>
        <dsp:cNvSpPr/>
      </dsp:nvSpPr>
      <dsp:spPr>
        <a:xfrm>
          <a:off x="382327" y="-1399"/>
          <a:ext cx="5649007" cy="5649007"/>
        </a:xfrm>
        <a:prstGeom prst="circularArrow">
          <a:avLst>
            <a:gd name="adj1" fmla="val 6897"/>
            <a:gd name="adj2" fmla="val 464949"/>
            <a:gd name="adj3" fmla="val 5951111"/>
            <a:gd name="adj4" fmla="val 4383940"/>
            <a:gd name="adj5" fmla="val 80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CBACD-62E7-4588-BC1F-AF40EB824F6E}">
      <dsp:nvSpPr>
        <dsp:cNvPr id="0" name=""/>
        <dsp:cNvSpPr/>
      </dsp:nvSpPr>
      <dsp:spPr>
        <a:xfrm>
          <a:off x="509057" y="3522871"/>
          <a:ext cx="1998006" cy="1998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1" kern="1200" baseline="0"/>
            <a:t>Začarovaný kruh:</a:t>
          </a:r>
          <a:r>
            <a:rPr lang="cs-CZ" sz="1200" b="0" i="1" kern="1200" baseline="0"/>
            <a:t> Po ublížení si se dostavují výčitky a pocity viny. Ty vyvolávají chuť si znovu ublížit. Je to začarovaný kruh, ze kterého není vidět cesta ven. Ubližování sobě navíc časem roste a vede k tomu, že se člověk přestává mít rád. Následkem toho se mohou objevit i sebevražedné myšlenky.</a:t>
          </a:r>
          <a:endParaRPr lang="en-US" sz="1200" kern="1200"/>
        </a:p>
      </dsp:txBody>
      <dsp:txXfrm>
        <a:off x="509057" y="3522871"/>
        <a:ext cx="1998006" cy="1998006"/>
      </dsp:txXfrm>
    </dsp:sp>
    <dsp:sp modelId="{F8395B68-BF87-4D59-8883-AC9E3AF5C5FD}">
      <dsp:nvSpPr>
        <dsp:cNvPr id="0" name=""/>
        <dsp:cNvSpPr/>
      </dsp:nvSpPr>
      <dsp:spPr>
        <a:xfrm>
          <a:off x="382327" y="-1399"/>
          <a:ext cx="5649007" cy="5649007"/>
        </a:xfrm>
        <a:prstGeom prst="circularArrow">
          <a:avLst>
            <a:gd name="adj1" fmla="val 6897"/>
            <a:gd name="adj2" fmla="val 464949"/>
            <a:gd name="adj3" fmla="val 11351111"/>
            <a:gd name="adj4" fmla="val 9783940"/>
            <a:gd name="adj5" fmla="val 80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28B50-17AE-42A0-B20E-6209AF238556}">
      <dsp:nvSpPr>
        <dsp:cNvPr id="0" name=""/>
        <dsp:cNvSpPr/>
      </dsp:nvSpPr>
      <dsp:spPr>
        <a:xfrm>
          <a:off x="509057" y="125329"/>
          <a:ext cx="1998006" cy="1998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baseline="0"/>
            <a:t>Sebepoškozování také přináší komplikace v podobě </a:t>
          </a:r>
          <a:r>
            <a:rPr lang="cs-CZ" sz="1200" b="1" i="1" kern="1200" baseline="0"/>
            <a:t>jizev a zranění</a:t>
          </a:r>
          <a:r>
            <a:rPr lang="cs-CZ" sz="1200" b="0" i="1" kern="1200" baseline="0"/>
            <a:t>, která mohou být větší, než byl původní úmysl nebo se mohou zanítit či jinak zkomplikovat.</a:t>
          </a:r>
          <a:endParaRPr lang="en-US" sz="1200" kern="1200"/>
        </a:p>
      </dsp:txBody>
      <dsp:txXfrm>
        <a:off x="509057" y="125329"/>
        <a:ext cx="1998006" cy="1998006"/>
      </dsp:txXfrm>
    </dsp:sp>
    <dsp:sp modelId="{83368561-A7A2-40DF-81FB-8842B365BEAA}">
      <dsp:nvSpPr>
        <dsp:cNvPr id="0" name=""/>
        <dsp:cNvSpPr/>
      </dsp:nvSpPr>
      <dsp:spPr>
        <a:xfrm>
          <a:off x="382327" y="-1399"/>
          <a:ext cx="5649007" cy="5649007"/>
        </a:xfrm>
        <a:prstGeom prst="circularArrow">
          <a:avLst>
            <a:gd name="adj1" fmla="val 6897"/>
            <a:gd name="adj2" fmla="val 464949"/>
            <a:gd name="adj3" fmla="val 16751111"/>
            <a:gd name="adj4" fmla="val 15183940"/>
            <a:gd name="adj5" fmla="val 80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2284D-B00F-4AA1-9824-22742FEA0750}">
      <dsp:nvSpPr>
        <dsp:cNvPr id="0" name=""/>
        <dsp:cNvSpPr/>
      </dsp:nvSpPr>
      <dsp:spPr>
        <a:xfrm>
          <a:off x="0" y="538955"/>
          <a:ext cx="6797675" cy="1099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3688" y="592643"/>
        <a:ext cx="6690299" cy="992424"/>
      </dsp:txXfrm>
    </dsp:sp>
    <dsp:sp modelId="{1E525BD9-5869-4FCB-A061-732ABCDDF170}">
      <dsp:nvSpPr>
        <dsp:cNvPr id="0" name=""/>
        <dsp:cNvSpPr/>
      </dsp:nvSpPr>
      <dsp:spPr>
        <a:xfrm>
          <a:off x="0" y="1696356"/>
          <a:ext cx="6797675" cy="1099800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1" kern="1200"/>
            <a:t>Odkláněcí techniky jsou možnost, jak akutní nutkání „ublížit si“ odvrátit. Nutkání trvá většinou 20 – 30 minut. Po této době začíná slábnout. Překonat tuto kritickou dobu je náročné..</a:t>
          </a:r>
          <a:endParaRPr lang="en-US" sz="2000" b="1" kern="1200"/>
        </a:p>
      </dsp:txBody>
      <dsp:txXfrm>
        <a:off x="53688" y="1750044"/>
        <a:ext cx="6690299" cy="992424"/>
      </dsp:txXfrm>
    </dsp:sp>
    <dsp:sp modelId="{31CD9DCE-A21C-4A3B-8B63-A1A4A90D53F5}">
      <dsp:nvSpPr>
        <dsp:cNvPr id="0" name=""/>
        <dsp:cNvSpPr/>
      </dsp:nvSpPr>
      <dsp:spPr>
        <a:xfrm>
          <a:off x="0" y="2853756"/>
          <a:ext cx="6797675" cy="1099800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i="1" kern="1200"/>
            <a:t>Připomínáme, že celková úzdrava však spočívá v procesu hledání příčin a postupné změně nejlépe v psychoterapeutickém procesu.</a:t>
          </a:r>
          <a:endParaRPr lang="en-US" sz="2000" kern="1200"/>
        </a:p>
      </dsp:txBody>
      <dsp:txXfrm>
        <a:off x="53688" y="2907444"/>
        <a:ext cx="6690299" cy="992424"/>
      </dsp:txXfrm>
    </dsp:sp>
    <dsp:sp modelId="{B7661F5D-E594-41EC-8514-E6E42E4084CD}">
      <dsp:nvSpPr>
        <dsp:cNvPr id="0" name=""/>
        <dsp:cNvSpPr/>
      </dsp:nvSpPr>
      <dsp:spPr>
        <a:xfrm>
          <a:off x="0" y="4011156"/>
          <a:ext cx="6797675" cy="109980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1" kern="1200"/>
            <a:t>Cílem zůstává dobu dvaceti minut naplnit jinou činností. Nebo činnostmi. Pomáhá zapojit tělo i mysl.</a:t>
          </a:r>
          <a:endParaRPr lang="en-US" sz="2000" b="1" kern="1200"/>
        </a:p>
      </dsp:txBody>
      <dsp:txXfrm>
        <a:off x="53688" y="4064844"/>
        <a:ext cx="6690299" cy="992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D443B-5C2D-4AC6-A6A7-A6119784DA5A}">
      <dsp:nvSpPr>
        <dsp:cNvPr id="0" name=""/>
        <dsp:cNvSpPr/>
      </dsp:nvSpPr>
      <dsp:spPr>
        <a:xfrm>
          <a:off x="3488152" y="1590"/>
          <a:ext cx="3924171" cy="6953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0" kern="1200"/>
            <a:t>Práce s dechem – dýchání „do čtverce"</a:t>
          </a:r>
          <a:endParaRPr lang="en-US" sz="1900" kern="1200"/>
        </a:p>
      </dsp:txBody>
      <dsp:txXfrm>
        <a:off x="3522098" y="35536"/>
        <a:ext cx="3856279" cy="627504"/>
      </dsp:txXfrm>
    </dsp:sp>
    <dsp:sp modelId="{1001C71D-0628-47DC-8880-0118EE8E42E1}">
      <dsp:nvSpPr>
        <dsp:cNvPr id="0" name=""/>
        <dsp:cNvSpPr/>
      </dsp:nvSpPr>
      <dsp:spPr>
        <a:xfrm>
          <a:off x="3488152" y="731756"/>
          <a:ext cx="3924171" cy="6953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0" kern="1200"/>
            <a:t>Posaď se a opři si záda, nohy pevně na zem.</a:t>
          </a:r>
          <a:endParaRPr lang="en-US" sz="1900" kern="1200"/>
        </a:p>
      </dsp:txBody>
      <dsp:txXfrm>
        <a:off x="3522098" y="765702"/>
        <a:ext cx="3856279" cy="627504"/>
      </dsp:txXfrm>
    </dsp:sp>
    <dsp:sp modelId="{EBDD9F07-79BF-48F9-B2EC-8DD4844038BE}">
      <dsp:nvSpPr>
        <dsp:cNvPr id="0" name=""/>
        <dsp:cNvSpPr/>
      </dsp:nvSpPr>
      <dsp:spPr>
        <a:xfrm>
          <a:off x="3488152" y="1461922"/>
          <a:ext cx="3924171" cy="6953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0" kern="1200"/>
            <a:t>Výdech, chvilku počkej a znovu se nadechni až budeš chtít.</a:t>
          </a:r>
          <a:endParaRPr lang="en-US" sz="1900" kern="1200"/>
        </a:p>
      </dsp:txBody>
      <dsp:txXfrm>
        <a:off x="3522098" y="1495868"/>
        <a:ext cx="3856279" cy="627504"/>
      </dsp:txXfrm>
    </dsp:sp>
    <dsp:sp modelId="{6D4B95CD-7C60-4758-A125-DF54721F377A}">
      <dsp:nvSpPr>
        <dsp:cNvPr id="0" name=""/>
        <dsp:cNvSpPr/>
      </dsp:nvSpPr>
      <dsp:spPr>
        <a:xfrm>
          <a:off x="3488152" y="2192088"/>
          <a:ext cx="3924171" cy="6953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0" kern="1200"/>
            <a:t>Nádech, chvilku počkej a vydechni po chvilce.</a:t>
          </a:r>
          <a:endParaRPr lang="en-US" sz="1900" kern="1200"/>
        </a:p>
      </dsp:txBody>
      <dsp:txXfrm>
        <a:off x="3522098" y="2226034"/>
        <a:ext cx="3856279" cy="627504"/>
      </dsp:txXfrm>
    </dsp:sp>
    <dsp:sp modelId="{5791695D-76EF-4D39-9A1E-406751A75964}">
      <dsp:nvSpPr>
        <dsp:cNvPr id="0" name=""/>
        <dsp:cNvSpPr/>
      </dsp:nvSpPr>
      <dsp:spPr>
        <a:xfrm>
          <a:off x="3488152" y="2922255"/>
          <a:ext cx="3924171" cy="6953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0" kern="1200"/>
            <a:t>Proces opakuj dokud je potřeba.</a:t>
          </a:r>
          <a:endParaRPr lang="en-US" sz="1900" kern="1200"/>
        </a:p>
      </dsp:txBody>
      <dsp:txXfrm>
        <a:off x="3522098" y="2956201"/>
        <a:ext cx="3856279" cy="6275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44B89-92B9-4E32-86FB-3DAFE13E807D}">
      <dsp:nvSpPr>
        <dsp:cNvPr id="0" name=""/>
        <dsp:cNvSpPr/>
      </dsp:nvSpPr>
      <dsp:spPr>
        <a:xfrm>
          <a:off x="0" y="1502"/>
          <a:ext cx="10900477" cy="7613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B8E34-BA0C-4E4E-A09B-CB0D79C78350}">
      <dsp:nvSpPr>
        <dsp:cNvPr id="0" name=""/>
        <dsp:cNvSpPr/>
      </dsp:nvSpPr>
      <dsp:spPr>
        <a:xfrm>
          <a:off x="230297" y="172797"/>
          <a:ext cx="418722" cy="418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49D66-C513-4420-91BE-532ADC0453FD}">
      <dsp:nvSpPr>
        <dsp:cNvPr id="0" name=""/>
        <dsp:cNvSpPr/>
      </dsp:nvSpPr>
      <dsp:spPr>
        <a:xfrm>
          <a:off x="879316" y="1502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0" kern="1200"/>
            <a:t>Bouchej do polštáře</a:t>
          </a:r>
          <a:r>
            <a:rPr lang="cs-CZ" sz="1500" b="0" i="0" kern="1200"/>
            <a:t>. Udeř do něj pětkrát a na chvíli se zastav, zamysli se, co to s tebou dělá a vnímej, zda hněv ustupuje nebo ne. V případě potřeby to údery zopakuj, počítej je.</a:t>
          </a:r>
          <a:endParaRPr lang="en-US" sz="1500" kern="1200"/>
        </a:p>
      </dsp:txBody>
      <dsp:txXfrm>
        <a:off x="879316" y="1502"/>
        <a:ext cx="10021160" cy="761313"/>
      </dsp:txXfrm>
    </dsp:sp>
    <dsp:sp modelId="{0F931238-823B-4290-8DB4-A86D99BB3373}">
      <dsp:nvSpPr>
        <dsp:cNvPr id="0" name=""/>
        <dsp:cNvSpPr/>
      </dsp:nvSpPr>
      <dsp:spPr>
        <a:xfrm>
          <a:off x="0" y="953143"/>
          <a:ext cx="10900477" cy="761313"/>
        </a:xfrm>
        <a:prstGeom prst="roundRect">
          <a:avLst>
            <a:gd name="adj" fmla="val 10000"/>
          </a:avLst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1DAC0-C3CB-4DA8-A3C6-905F80A8013F}">
      <dsp:nvSpPr>
        <dsp:cNvPr id="0" name=""/>
        <dsp:cNvSpPr/>
      </dsp:nvSpPr>
      <dsp:spPr>
        <a:xfrm>
          <a:off x="230297" y="1124439"/>
          <a:ext cx="418722" cy="418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CB091-8A8C-48FC-8006-A77B24A89CA6}">
      <dsp:nvSpPr>
        <dsp:cNvPr id="0" name=""/>
        <dsp:cNvSpPr/>
      </dsp:nvSpPr>
      <dsp:spPr>
        <a:xfrm>
          <a:off x="879316" y="953143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0" kern="1200"/>
            <a:t>Dupej</a:t>
          </a:r>
          <a:r>
            <a:rPr lang="cs-CZ" sz="1500" b="0" i="0" kern="1200"/>
            <a:t>. Koukni se na hodinky a vyměř si pro dupání konkrétní čas. Můžeš dupat 30 vteřin, nebo třeba i minutu. Vydupej hněv z nohou pryč do podlahy pod sebou a nechej jej odejít. Pokud to nestačí, dupání opakuj, dokud není nutkání menší.</a:t>
          </a:r>
          <a:endParaRPr lang="en-US" sz="1500" kern="1200"/>
        </a:p>
      </dsp:txBody>
      <dsp:txXfrm>
        <a:off x="879316" y="953143"/>
        <a:ext cx="10021160" cy="761313"/>
      </dsp:txXfrm>
    </dsp:sp>
    <dsp:sp modelId="{D0C99FC8-FE10-4917-BB57-03B4EF88B999}">
      <dsp:nvSpPr>
        <dsp:cNvPr id="0" name=""/>
        <dsp:cNvSpPr/>
      </dsp:nvSpPr>
      <dsp:spPr>
        <a:xfrm>
          <a:off x="0" y="1904785"/>
          <a:ext cx="10900477" cy="761313"/>
        </a:xfrm>
        <a:prstGeom prst="roundRect">
          <a:avLst>
            <a:gd name="adj" fmla="val 10000"/>
          </a:avLst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6FA24-4495-4DF5-BEE4-15D1BB6A7002}">
      <dsp:nvSpPr>
        <dsp:cNvPr id="0" name=""/>
        <dsp:cNvSpPr/>
      </dsp:nvSpPr>
      <dsp:spPr>
        <a:xfrm>
          <a:off x="230297" y="2076080"/>
          <a:ext cx="418722" cy="4187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E4D8B-9D16-48F8-BC43-E120F17A01BA}">
      <dsp:nvSpPr>
        <dsp:cNvPr id="0" name=""/>
        <dsp:cNvSpPr/>
      </dsp:nvSpPr>
      <dsp:spPr>
        <a:xfrm>
          <a:off x="879316" y="1904785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0" kern="1200"/>
            <a:t>Zlom klacek</a:t>
          </a:r>
          <a:r>
            <a:rPr lang="cs-CZ" sz="1500" b="0" i="0" kern="1200"/>
            <a:t>. Nejsi venku a klacek nemáš? Nevadí! Najdi něco, co můžeš rozlámat i doma a nebude to velká škoda. Třeba tužka. A pokud jednu zlomíš snadno, obuj se do toho a zlom dvě najednou. Vnímej, jaké pocity se dostavují.</a:t>
          </a:r>
          <a:endParaRPr lang="en-US" sz="1500" kern="1200"/>
        </a:p>
      </dsp:txBody>
      <dsp:txXfrm>
        <a:off x="879316" y="1904785"/>
        <a:ext cx="10021160" cy="761313"/>
      </dsp:txXfrm>
    </dsp:sp>
    <dsp:sp modelId="{19938A75-97B6-476A-9CC9-7A5BC34D9A7C}">
      <dsp:nvSpPr>
        <dsp:cNvPr id="0" name=""/>
        <dsp:cNvSpPr/>
      </dsp:nvSpPr>
      <dsp:spPr>
        <a:xfrm>
          <a:off x="0" y="2856426"/>
          <a:ext cx="10900477" cy="761313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0D503-301F-4B89-AC68-76F99EB507E8}">
      <dsp:nvSpPr>
        <dsp:cNvPr id="0" name=""/>
        <dsp:cNvSpPr/>
      </dsp:nvSpPr>
      <dsp:spPr>
        <a:xfrm>
          <a:off x="230297" y="3027722"/>
          <a:ext cx="418722" cy="4187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C04E4-7FFF-4C79-A329-383D91D6CA9B}">
      <dsp:nvSpPr>
        <dsp:cNvPr id="0" name=""/>
        <dsp:cNvSpPr/>
      </dsp:nvSpPr>
      <dsp:spPr>
        <a:xfrm>
          <a:off x="879316" y="2856426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0" kern="1200"/>
            <a:t>Trhej</a:t>
          </a:r>
          <a:r>
            <a:rPr lang="cs-CZ" sz="1500" b="0" i="0" kern="1200"/>
            <a:t>. Vezmi si staré noviny nebo papír a roztrhej ho na kousky. Můžeš si u toho i počítat, na kolik kusů takový papír rozcupuješ.</a:t>
          </a:r>
          <a:endParaRPr lang="en-US" sz="1500" kern="1200"/>
        </a:p>
      </dsp:txBody>
      <dsp:txXfrm>
        <a:off x="879316" y="2856426"/>
        <a:ext cx="10021160" cy="761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A9868-6F63-4C67-A81C-46B226DDCCE0}">
      <dsp:nvSpPr>
        <dsp:cNvPr id="0" name=""/>
        <dsp:cNvSpPr/>
      </dsp:nvSpPr>
      <dsp:spPr>
        <a:xfrm>
          <a:off x="0" y="0"/>
          <a:ext cx="8393367" cy="6514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/>
            <a:t>Něčím hoď</a:t>
          </a:r>
          <a:r>
            <a:rPr lang="cs-CZ" sz="1200" b="0" i="0" kern="1200"/>
            <a:t>. Vyber věc, kterou neponičíš okolí. Může to být například oblečení či prázdná plastová láhev. Silou ji odhoď, klidně si u toho i zakřič.</a:t>
          </a:r>
          <a:endParaRPr lang="en-US" sz="1200" kern="1200"/>
        </a:p>
      </dsp:txBody>
      <dsp:txXfrm>
        <a:off x="19081" y="19081"/>
        <a:ext cx="7614165" cy="613301"/>
      </dsp:txXfrm>
    </dsp:sp>
    <dsp:sp modelId="{D29E5211-0884-48C3-AF94-03E1AE02703C}">
      <dsp:nvSpPr>
        <dsp:cNvPr id="0" name=""/>
        <dsp:cNvSpPr/>
      </dsp:nvSpPr>
      <dsp:spPr>
        <a:xfrm>
          <a:off x="626777" y="741944"/>
          <a:ext cx="8393367" cy="651463"/>
        </a:xfrm>
        <a:prstGeom prst="roundRect">
          <a:avLst>
            <a:gd name="adj" fmla="val 10000"/>
          </a:avLst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/>
            <a:t>Ubliž předmětu</a:t>
          </a:r>
          <a:r>
            <a:rPr lang="cs-CZ" sz="1200" b="0" i="0" kern="1200"/>
            <a:t>. Někomu pomůže, když ublíží hadrové panence nebo jinému neživému předmětu. Může se jednat třeba i o nákres postavy, na který pak vyznačíme, kde bychom si v tu chvíli rádi ublížili. Na chvíli se tím zaměstnáme, vložíme do toho svůj vztek a zároveň nikoho nezraníme.</a:t>
          </a:r>
          <a:endParaRPr lang="en-US" sz="1200" kern="1200"/>
        </a:p>
      </dsp:txBody>
      <dsp:txXfrm>
        <a:off x="645858" y="761025"/>
        <a:ext cx="7304976" cy="613301"/>
      </dsp:txXfrm>
    </dsp:sp>
    <dsp:sp modelId="{A6F738A2-6D0D-45D3-A813-563052EA08B6}">
      <dsp:nvSpPr>
        <dsp:cNvPr id="0" name=""/>
        <dsp:cNvSpPr/>
      </dsp:nvSpPr>
      <dsp:spPr>
        <a:xfrm>
          <a:off x="1253554" y="1483889"/>
          <a:ext cx="8393367" cy="651463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/>
            <a:t>Pusť si</a:t>
          </a:r>
          <a:r>
            <a:rPr lang="cs-CZ" sz="1200" b="0" i="0" kern="1200"/>
            <a:t> dynamickou </a:t>
          </a:r>
          <a:r>
            <a:rPr lang="cs-CZ" sz="1200" b="1" i="0" kern="1200"/>
            <a:t>hudbu a tancuj</a:t>
          </a:r>
          <a:r>
            <a:rPr lang="cs-CZ" sz="1200" b="0" i="0" kern="1200"/>
            <a:t>. Dostaň ze sebe svůj neklid pohybem. Když písnička skončí, vydýchej se a zjisti, jak na tom jsi. Potřebuješ ještě víc? Zatanči si na další song a zase prozkoumej, co se s tebou děje.</a:t>
          </a:r>
          <a:endParaRPr lang="en-US" sz="1200" kern="1200"/>
        </a:p>
      </dsp:txBody>
      <dsp:txXfrm>
        <a:off x="1272635" y="1502970"/>
        <a:ext cx="7304976" cy="613301"/>
      </dsp:txXfrm>
    </dsp:sp>
    <dsp:sp modelId="{AC2B8856-BD3D-4101-8E1A-A8503ACFC771}">
      <dsp:nvSpPr>
        <dsp:cNvPr id="0" name=""/>
        <dsp:cNvSpPr/>
      </dsp:nvSpPr>
      <dsp:spPr>
        <a:xfrm>
          <a:off x="1880332" y="2225833"/>
          <a:ext cx="8393367" cy="651463"/>
        </a:xfrm>
        <a:prstGeom prst="roundRect">
          <a:avLst>
            <a:gd name="adj" fmla="val 10000"/>
          </a:avLst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/>
            <a:t>Hýbej se</a:t>
          </a:r>
          <a:r>
            <a:rPr lang="cs-CZ" sz="1200" b="0" i="0" kern="1200"/>
            <a:t>. Krom tance můžeš využít i jakoukoliv jinou fyzickou aktivitu. Pokud budeš venku, proběhni se nebo dělej dřepy.</a:t>
          </a:r>
          <a:endParaRPr lang="en-US" sz="1200" kern="1200"/>
        </a:p>
      </dsp:txBody>
      <dsp:txXfrm>
        <a:off x="1899413" y="2244914"/>
        <a:ext cx="7304976" cy="613301"/>
      </dsp:txXfrm>
    </dsp:sp>
    <dsp:sp modelId="{B9435ACA-3AA5-4125-B947-B4B121F2E671}">
      <dsp:nvSpPr>
        <dsp:cNvPr id="0" name=""/>
        <dsp:cNvSpPr/>
      </dsp:nvSpPr>
      <dsp:spPr>
        <a:xfrm>
          <a:off x="2507109" y="2967778"/>
          <a:ext cx="8393367" cy="651463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/>
            <a:t>Doma se zase můžeš </a:t>
          </a:r>
          <a:r>
            <a:rPr lang="cs-CZ" sz="1200" b="1" i="0" kern="1200"/>
            <a:t>pustit do uklízení</a:t>
          </a:r>
          <a:r>
            <a:rPr lang="cs-CZ" sz="1200" b="0" i="0" kern="1200"/>
            <a:t>. Dobrý je úklid něčeho, co nemáme rádi. Třeba přeskládání hrnců ve skříni nebo drhnutí vany.</a:t>
          </a:r>
          <a:endParaRPr lang="en-US" sz="1200" kern="1200"/>
        </a:p>
      </dsp:txBody>
      <dsp:txXfrm>
        <a:off x="2526190" y="2986859"/>
        <a:ext cx="7304976" cy="613301"/>
      </dsp:txXfrm>
    </dsp:sp>
    <dsp:sp modelId="{356BB619-F5A9-492E-A33B-E7DE53A268E3}">
      <dsp:nvSpPr>
        <dsp:cNvPr id="0" name=""/>
        <dsp:cNvSpPr/>
      </dsp:nvSpPr>
      <dsp:spPr>
        <a:xfrm>
          <a:off x="7969915" y="475930"/>
          <a:ext cx="423451" cy="423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65191" y="475930"/>
        <a:ext cx="232899" cy="318647"/>
      </dsp:txXfrm>
    </dsp:sp>
    <dsp:sp modelId="{3A6A4DA1-D022-480B-9EA3-F40C33D27814}">
      <dsp:nvSpPr>
        <dsp:cNvPr id="0" name=""/>
        <dsp:cNvSpPr/>
      </dsp:nvSpPr>
      <dsp:spPr>
        <a:xfrm>
          <a:off x="8596693" y="1217874"/>
          <a:ext cx="423451" cy="423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82399"/>
            <a:satOff val="-7939"/>
            <a:lumOff val="-83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82399"/>
              <a:satOff val="-7939"/>
              <a:lumOff val="-8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691969" y="1217874"/>
        <a:ext cx="232899" cy="318647"/>
      </dsp:txXfrm>
    </dsp:sp>
    <dsp:sp modelId="{C8512B43-9FE1-42DF-A7A4-D392D5264AA4}">
      <dsp:nvSpPr>
        <dsp:cNvPr id="0" name=""/>
        <dsp:cNvSpPr/>
      </dsp:nvSpPr>
      <dsp:spPr>
        <a:xfrm>
          <a:off x="9223470" y="1948961"/>
          <a:ext cx="423451" cy="423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4799"/>
            <a:satOff val="-15877"/>
            <a:lumOff val="-167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64799"/>
              <a:satOff val="-15877"/>
              <a:lumOff val="-16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18746" y="1948961"/>
        <a:ext cx="232899" cy="318647"/>
      </dsp:txXfrm>
    </dsp:sp>
    <dsp:sp modelId="{E7ED2EAF-7B10-4566-8A16-06A42D2E4B28}">
      <dsp:nvSpPr>
        <dsp:cNvPr id="0" name=""/>
        <dsp:cNvSpPr/>
      </dsp:nvSpPr>
      <dsp:spPr>
        <a:xfrm>
          <a:off x="9850248" y="2698144"/>
          <a:ext cx="423451" cy="423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945524" y="2698144"/>
        <a:ext cx="232899" cy="3186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16F29-2002-4A13-87B6-46A0370AE4B3}">
      <dsp:nvSpPr>
        <dsp:cNvPr id="0" name=""/>
        <dsp:cNvSpPr/>
      </dsp:nvSpPr>
      <dsp:spPr>
        <a:xfrm>
          <a:off x="996371" y="237"/>
          <a:ext cx="2783666" cy="1670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/>
            <a:t>Dopřej si </a:t>
          </a:r>
          <a:r>
            <a:rPr lang="cs-CZ" sz="1500" b="1" i="0" kern="1200"/>
            <a:t>teplou koupel</a:t>
          </a:r>
          <a:r>
            <a:rPr lang="cs-CZ" sz="1500" b="0" i="0" kern="1200"/>
            <a:t>. Vyber si přísadu, která ti dělá dobře (pěna, koupelová sůl) a vnímej teplo a další příjemné tělesné pocity.</a:t>
          </a:r>
          <a:endParaRPr lang="en-US" sz="1500" kern="1200"/>
        </a:p>
      </dsp:txBody>
      <dsp:txXfrm>
        <a:off x="996371" y="237"/>
        <a:ext cx="2783666" cy="1670200"/>
      </dsp:txXfrm>
    </dsp:sp>
    <dsp:sp modelId="{D2D18CCA-2EA6-479D-AF5D-E298D1407CDB}">
      <dsp:nvSpPr>
        <dsp:cNvPr id="0" name=""/>
        <dsp:cNvSpPr/>
      </dsp:nvSpPr>
      <dsp:spPr>
        <a:xfrm>
          <a:off x="4058405" y="237"/>
          <a:ext cx="2783666" cy="1670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0" kern="1200"/>
            <a:t>Zalez si do postele</a:t>
          </a:r>
          <a:r>
            <a:rPr lang="cs-CZ" sz="1500" b="0" i="0" kern="1200"/>
            <a:t> s příjemnou knížkou </a:t>
          </a:r>
          <a:r>
            <a:rPr lang="cs-CZ" sz="1500" b="1" i="0" kern="1200"/>
            <a:t>a odpočívej</a:t>
          </a:r>
          <a:r>
            <a:rPr lang="cs-CZ" sz="1500" b="0" i="0" kern="1200"/>
            <a:t>. Můžeš se i chvíli zamyslet nad výběrem vhodné knihy či povídky, kterou máš rád/a a při čtení se cítíš fajn.</a:t>
          </a:r>
          <a:endParaRPr lang="en-US" sz="1500" kern="1200"/>
        </a:p>
      </dsp:txBody>
      <dsp:txXfrm>
        <a:off x="4058405" y="237"/>
        <a:ext cx="2783666" cy="1670200"/>
      </dsp:txXfrm>
    </dsp:sp>
    <dsp:sp modelId="{4C4C380A-50D6-4ABD-9E28-18A3E4A8F99A}">
      <dsp:nvSpPr>
        <dsp:cNvPr id="0" name=""/>
        <dsp:cNvSpPr/>
      </dsp:nvSpPr>
      <dsp:spPr>
        <a:xfrm>
          <a:off x="7120438" y="237"/>
          <a:ext cx="2783666" cy="1670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0" kern="1200"/>
            <a:t>Pusť si</a:t>
          </a:r>
          <a:r>
            <a:rPr lang="cs-CZ" sz="1500" b="0" i="0" kern="1200"/>
            <a:t> uklidňující </a:t>
          </a:r>
          <a:r>
            <a:rPr lang="cs-CZ" sz="1500" b="1" i="0" kern="1200"/>
            <a:t>hudbu</a:t>
          </a:r>
          <a:r>
            <a:rPr lang="cs-CZ" sz="1500" b="0" i="0" kern="1200"/>
            <a:t>. Můžeš se i zamyslet nad playlistem a sestavit si takový, který budeš mít po ruce vždy, když ti nebude dobře. Tuto aktivitu si můžeš připravit předem.</a:t>
          </a:r>
          <a:endParaRPr lang="en-US" sz="1500" kern="1200"/>
        </a:p>
      </dsp:txBody>
      <dsp:txXfrm>
        <a:off x="7120438" y="237"/>
        <a:ext cx="2783666" cy="1670200"/>
      </dsp:txXfrm>
    </dsp:sp>
    <dsp:sp modelId="{A12EA88A-EA4A-46B7-ACE5-56FAD239D468}">
      <dsp:nvSpPr>
        <dsp:cNvPr id="0" name=""/>
        <dsp:cNvSpPr/>
      </dsp:nvSpPr>
      <dsp:spPr>
        <a:xfrm>
          <a:off x="996371" y="1948804"/>
          <a:ext cx="2783666" cy="1670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0" kern="1200"/>
            <a:t>Namaž se krémem</a:t>
          </a:r>
          <a:r>
            <a:rPr lang="cs-CZ" sz="1500" b="0" i="0" kern="1200"/>
            <a:t>. Nejprve si můžeš potírat ta místa, kde by sis v tu chvíli rád/a ublížil/a. Postupně můžeš namazat celé tělo, všímat si, jak se mast vpíjí do kůže, jestli je ti to příjemné, jakou vůni krém má.</a:t>
          </a:r>
          <a:endParaRPr lang="en-US" sz="1500" kern="1200"/>
        </a:p>
      </dsp:txBody>
      <dsp:txXfrm>
        <a:off x="996371" y="1948804"/>
        <a:ext cx="2783666" cy="1670200"/>
      </dsp:txXfrm>
    </dsp:sp>
    <dsp:sp modelId="{29A07593-0DFF-4881-8C09-BC70F994C330}">
      <dsp:nvSpPr>
        <dsp:cNvPr id="0" name=""/>
        <dsp:cNvSpPr/>
      </dsp:nvSpPr>
      <dsp:spPr>
        <a:xfrm>
          <a:off x="4058405" y="1948804"/>
          <a:ext cx="2783666" cy="16702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0" kern="1200"/>
            <a:t>Připrav si jídlo</a:t>
          </a:r>
          <a:r>
            <a:rPr lang="cs-CZ" sz="1500" b="0" i="0" kern="1200"/>
            <a:t>, které máš rád/a. Nespěchej. Hezky si vše naservíruj na talíř tak, aby se ti to líbilo. Pak se pusť pomalu do jídla.</a:t>
          </a:r>
          <a:endParaRPr lang="en-US" sz="1500" kern="1200"/>
        </a:p>
      </dsp:txBody>
      <dsp:txXfrm>
        <a:off x="4058405" y="1948804"/>
        <a:ext cx="2783666" cy="1670200"/>
      </dsp:txXfrm>
    </dsp:sp>
    <dsp:sp modelId="{6EB1E18E-D4B2-4DD1-8853-626FD849B86E}">
      <dsp:nvSpPr>
        <dsp:cNvPr id="0" name=""/>
        <dsp:cNvSpPr/>
      </dsp:nvSpPr>
      <dsp:spPr>
        <a:xfrm>
          <a:off x="7120438" y="1948804"/>
          <a:ext cx="2783666" cy="1670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0" kern="1200"/>
            <a:t>Zavolej kamarádovi nebo kamarádce</a:t>
          </a:r>
          <a:r>
            <a:rPr lang="cs-CZ" sz="1500" b="0" i="0" kern="1200"/>
            <a:t> a popovídej si o něčem příjemném.</a:t>
          </a:r>
          <a:endParaRPr lang="en-US" sz="1500" kern="1200"/>
        </a:p>
      </dsp:txBody>
      <dsp:txXfrm>
        <a:off x="7120438" y="1948804"/>
        <a:ext cx="2783666" cy="16702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96D14-6878-4CDB-AE87-BF8147418AAA}">
      <dsp:nvSpPr>
        <dsp:cNvPr id="0" name=""/>
        <dsp:cNvSpPr/>
      </dsp:nvSpPr>
      <dsp:spPr>
        <a:xfrm>
          <a:off x="0" y="0"/>
          <a:ext cx="8720381" cy="7962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0" kern="1200" dirty="0"/>
            <a:t>Můžeš vzít</a:t>
          </a:r>
          <a:r>
            <a:rPr lang="cs-CZ" sz="1500" b="0" i="0" kern="1200" dirty="0"/>
            <a:t> z mrazáku </a:t>
          </a:r>
          <a:r>
            <a:rPr lang="cs-CZ" sz="1500" b="1" i="0" kern="1200" dirty="0"/>
            <a:t>kostku ledu a přejíždět si jí po kůži</a:t>
          </a:r>
          <a:r>
            <a:rPr lang="cs-CZ" sz="1500" b="0" i="0" kern="1200" dirty="0"/>
            <a:t> na místech, kde máš chuť se říznout. Přejížděj sem a tam, nenechávej kostku příliš dlouho na jednom místě. Jde o to pocítit intenzivní vjem chladu, cílem není omrzlina.</a:t>
          </a:r>
          <a:endParaRPr lang="en-US" sz="1500" kern="1200" dirty="0"/>
        </a:p>
      </dsp:txBody>
      <dsp:txXfrm>
        <a:off x="23321" y="23321"/>
        <a:ext cx="7793901" cy="749591"/>
      </dsp:txXfrm>
    </dsp:sp>
    <dsp:sp modelId="{0444521A-F632-452C-9151-9DB7C2CB032D}">
      <dsp:nvSpPr>
        <dsp:cNvPr id="0" name=""/>
        <dsp:cNvSpPr/>
      </dsp:nvSpPr>
      <dsp:spPr>
        <a:xfrm>
          <a:off x="730331" y="941002"/>
          <a:ext cx="8720381" cy="796233"/>
        </a:xfrm>
        <a:prstGeom prst="roundRect">
          <a:avLst>
            <a:gd name="adj" fmla="val 10000"/>
          </a:avLst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0" kern="1200"/>
            <a:t>Čichni si k něčemu aromatickému</a:t>
          </a:r>
          <a:r>
            <a:rPr lang="cs-CZ" sz="1500" b="0" i="0" kern="1200"/>
            <a:t>. Rozkroj citron či limetku a přičichni. Můžeš si i líznout. Najdi krabici s kořením a očichej jednotlivé sáčky. Můžeš to udělat i poslepu a hádat, které koření je které.</a:t>
          </a:r>
          <a:endParaRPr lang="en-US" sz="1500" kern="1200"/>
        </a:p>
      </dsp:txBody>
      <dsp:txXfrm>
        <a:off x="753652" y="964323"/>
        <a:ext cx="7425856" cy="749591"/>
      </dsp:txXfrm>
    </dsp:sp>
    <dsp:sp modelId="{CE9EEC06-AACD-4325-A33C-2F837971CF58}">
      <dsp:nvSpPr>
        <dsp:cNvPr id="0" name=""/>
        <dsp:cNvSpPr/>
      </dsp:nvSpPr>
      <dsp:spPr>
        <a:xfrm>
          <a:off x="1449763" y="1882005"/>
          <a:ext cx="8720381" cy="796233"/>
        </a:xfrm>
        <a:prstGeom prst="roundRect">
          <a:avLst>
            <a:gd name="adj" fmla="val 10000"/>
          </a:avLst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0" kern="1200"/>
            <a:t>Soustřeď se na svůj dech</a:t>
          </a:r>
          <a:r>
            <a:rPr lang="cs-CZ" sz="1500" b="0" i="0" kern="1200"/>
            <a:t>. Přilož ruku na hrudník a pětkrát se do něj nadechni. Pozoruj, jak se ruka zvedá. Pak totéž zopakuj s břichem. A dovedeš se nadechnout i do beder? Přilož ruce i na ně a zkus to. Pak můžeš celý postup zopakovat.</a:t>
          </a:r>
          <a:endParaRPr lang="en-US" sz="1500" kern="1200"/>
        </a:p>
      </dsp:txBody>
      <dsp:txXfrm>
        <a:off x="1473084" y="1905326"/>
        <a:ext cx="7436756" cy="749591"/>
      </dsp:txXfrm>
    </dsp:sp>
    <dsp:sp modelId="{69E9FBAC-8734-4187-80A7-E87FCAB55931}">
      <dsp:nvSpPr>
        <dsp:cNvPr id="0" name=""/>
        <dsp:cNvSpPr/>
      </dsp:nvSpPr>
      <dsp:spPr>
        <a:xfrm>
          <a:off x="2180095" y="2823008"/>
          <a:ext cx="8720381" cy="796233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/>
            <a:t>Máš možnost jít do sprchy? Osprchuj se vlažnou vodou a použij mycí gel. Sleduj, jaký je to pocit, když na tebe dopadá svěží voda. Vnímej, jak voní mýdlo, které používáš. Máte-li jich na vaně víc, očichej všechny a vyber si to, které ti v tu chvíli bude vyhovovat nejlépe.</a:t>
          </a:r>
          <a:endParaRPr lang="en-US" sz="1500" kern="1200"/>
        </a:p>
      </dsp:txBody>
      <dsp:txXfrm>
        <a:off x="2203416" y="2846329"/>
        <a:ext cx="7425856" cy="749591"/>
      </dsp:txXfrm>
    </dsp:sp>
    <dsp:sp modelId="{ADB4621C-4958-4A82-BA42-38D9E5FE1206}">
      <dsp:nvSpPr>
        <dsp:cNvPr id="0" name=""/>
        <dsp:cNvSpPr/>
      </dsp:nvSpPr>
      <dsp:spPr>
        <a:xfrm>
          <a:off x="8202829" y="609842"/>
          <a:ext cx="517551" cy="5175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19278" y="609842"/>
        <a:ext cx="284653" cy="389457"/>
      </dsp:txXfrm>
    </dsp:sp>
    <dsp:sp modelId="{D74ED556-93EC-48AB-8D2F-68640496D9EC}">
      <dsp:nvSpPr>
        <dsp:cNvPr id="0" name=""/>
        <dsp:cNvSpPr/>
      </dsp:nvSpPr>
      <dsp:spPr>
        <a:xfrm>
          <a:off x="8933161" y="1550845"/>
          <a:ext cx="517551" cy="5175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23599"/>
            <a:satOff val="-11908"/>
            <a:lumOff val="-125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23599"/>
              <a:satOff val="-11908"/>
              <a:lumOff val="-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049610" y="1550845"/>
        <a:ext cx="284653" cy="389457"/>
      </dsp:txXfrm>
    </dsp:sp>
    <dsp:sp modelId="{72F7A697-05F8-4225-A0E5-E8942B28E771}">
      <dsp:nvSpPr>
        <dsp:cNvPr id="0" name=""/>
        <dsp:cNvSpPr/>
      </dsp:nvSpPr>
      <dsp:spPr>
        <a:xfrm>
          <a:off x="9652593" y="2491848"/>
          <a:ext cx="517551" cy="5175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769042" y="2491848"/>
        <a:ext cx="284653" cy="3894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89C2A-E725-4C4E-BCC2-2F82EB78446B}">
      <dsp:nvSpPr>
        <dsp:cNvPr id="0" name=""/>
        <dsp:cNvSpPr/>
      </dsp:nvSpPr>
      <dsp:spPr>
        <a:xfrm>
          <a:off x="0" y="0"/>
          <a:ext cx="9265405" cy="10857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/>
            <a:t>Zaměstnej něčím ruce</a:t>
          </a:r>
          <a:r>
            <a:rPr lang="cs-CZ" sz="1600" b="0" i="0" kern="1200"/>
            <a:t>. Pokud se věnuješ jakékoliv ruční práci, je to ideální čas, jak něco uplést, uháčkovat, vyrobit.</a:t>
          </a:r>
          <a:endParaRPr lang="en-US" sz="1600" kern="1200"/>
        </a:p>
      </dsp:txBody>
      <dsp:txXfrm>
        <a:off x="31801" y="31801"/>
        <a:ext cx="8093772" cy="1022170"/>
      </dsp:txXfrm>
    </dsp:sp>
    <dsp:sp modelId="{FD4EA3BD-F88A-47F6-832A-A048A35FCBF0}">
      <dsp:nvSpPr>
        <dsp:cNvPr id="0" name=""/>
        <dsp:cNvSpPr/>
      </dsp:nvSpPr>
      <dsp:spPr>
        <a:xfrm>
          <a:off x="817535" y="1266734"/>
          <a:ext cx="9265405" cy="1085772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/>
            <a:t>Pokud není po ruce žádná práce, rozhlédni se okolo sebe. Vyber si </a:t>
          </a:r>
          <a:r>
            <a:rPr lang="cs-CZ" sz="1600" b="1" i="0" kern="1200"/>
            <a:t>jakýkoliv předmět</a:t>
          </a:r>
          <a:r>
            <a:rPr lang="cs-CZ" sz="1600" b="0" i="0" kern="1200"/>
            <a:t> a </a:t>
          </a:r>
          <a:r>
            <a:rPr lang="cs-CZ" sz="1600" b="1" i="0" kern="1200"/>
            <a:t>důkladně</a:t>
          </a:r>
          <a:r>
            <a:rPr lang="cs-CZ" sz="1600" b="0" i="0" kern="1200"/>
            <a:t> jej </a:t>
          </a:r>
          <a:r>
            <a:rPr lang="cs-CZ" sz="1600" b="1" i="0" kern="1200"/>
            <a:t>zanalyzuj</a:t>
          </a:r>
          <a:r>
            <a:rPr lang="cs-CZ" sz="1600" b="0" i="0" kern="1200"/>
            <a:t>. Jakou má barvu? Jakou texturu? K čemu asi slouží? Voní? Můžeš předmět i uchopit, a prohlédnout si jej zblízka. Je teplý, vlažný, nebo studený? Je příjemný na omak? Je těžký? Prozkoumej jej.</a:t>
          </a:r>
          <a:endParaRPr lang="en-US" sz="1600" kern="1200"/>
        </a:p>
      </dsp:txBody>
      <dsp:txXfrm>
        <a:off x="849336" y="1298535"/>
        <a:ext cx="7678515" cy="1022170"/>
      </dsp:txXfrm>
    </dsp:sp>
    <dsp:sp modelId="{C41E349D-009B-4B37-BC9A-932AD4A79318}">
      <dsp:nvSpPr>
        <dsp:cNvPr id="0" name=""/>
        <dsp:cNvSpPr/>
      </dsp:nvSpPr>
      <dsp:spPr>
        <a:xfrm>
          <a:off x="1635071" y="2533469"/>
          <a:ext cx="9265405" cy="1085772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/>
            <a:t>Můžeš si také vybrat jakýkoliv náhodný předmět a </a:t>
          </a:r>
          <a:r>
            <a:rPr lang="cs-CZ" sz="1600" b="1" i="0" kern="1200"/>
            <a:t>vymysli pět způsobů, jak by se dal jinak použít</a:t>
          </a:r>
          <a:r>
            <a:rPr lang="cs-CZ" sz="1600" b="0" i="0" kern="1200"/>
            <a:t>. Co třeba kancelářská sponka, která leží na stole? Slouží jako sponka na papíry. Dala by se dát i do vlasů? Když ji rozložíme, získáme dlouhý drátek. Dal by se na něco použít? Přemýšlej!</a:t>
          </a:r>
          <a:endParaRPr lang="en-US" sz="1600" kern="1200"/>
        </a:p>
      </dsp:txBody>
      <dsp:txXfrm>
        <a:off x="1666872" y="2565270"/>
        <a:ext cx="7678515" cy="1022170"/>
      </dsp:txXfrm>
    </dsp:sp>
    <dsp:sp modelId="{92DB5B23-5649-4495-9A59-997556F50B8A}">
      <dsp:nvSpPr>
        <dsp:cNvPr id="0" name=""/>
        <dsp:cNvSpPr/>
      </dsp:nvSpPr>
      <dsp:spPr>
        <a:xfrm>
          <a:off x="8559653" y="823377"/>
          <a:ext cx="705752" cy="7057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8718447" y="823377"/>
        <a:ext cx="388164" cy="531078"/>
      </dsp:txXfrm>
    </dsp:sp>
    <dsp:sp modelId="{18B9C655-FA32-4EAA-91A5-DA08548E5D38}">
      <dsp:nvSpPr>
        <dsp:cNvPr id="0" name=""/>
        <dsp:cNvSpPr/>
      </dsp:nvSpPr>
      <dsp:spPr>
        <a:xfrm>
          <a:off x="9377189" y="2082873"/>
          <a:ext cx="705752" cy="7057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9535983" y="2082873"/>
        <a:ext cx="388164" cy="531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893BA-D894-40E4-B32C-3E28A9069AFC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1FC98-EE78-4D40-8B83-03F50AC7D7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07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1FC98-EE78-4D40-8B83-03F50AC7D76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72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1FC98-EE78-4D40-8B83-03F50AC7D76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29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1FC98-EE78-4D40-8B83-03F50AC7D76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97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1FC98-EE78-4D40-8B83-03F50AC7D76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1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4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08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69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81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39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41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71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93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C662E2-6608-49A0-BA7A-3202A4D80870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4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85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C662E2-6608-49A0-BA7A-3202A4D80870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1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office.com/e/Hg6hKKZsEB" TargetMode="External"/><Relationship Id="rId4" Type="http://schemas.openxmlformats.org/officeDocument/2006/relationships/hyperlink" Target="https://forms.office.com/e/pvKLDuetb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ovotna@pppuo.cz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re.cz/zakony/page0332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linkabezpeci.cz/poradna/sebeposkozovani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60F7C-027A-61F7-F651-09F860ED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cs-CZ" sz="6200" b="1" dirty="0"/>
              <a:t>Metodický kabinet pro  výchovné poradce 24.5.2023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BE588B-1361-C2A8-8769-D419F8F16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cs-CZ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PhDr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Petra Novotná</a:t>
            </a:r>
          </a:p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Mgr. , Mgr. Petra Ševčíková</a:t>
            </a:r>
          </a:p>
        </p:txBody>
      </p:sp>
      <p:pic>
        <p:nvPicPr>
          <p:cNvPr id="5" name="Obrázek 4" descr="Obsah obrázku šipka&#10;&#10;Popis byl vytvořen automaticky">
            <a:extLst>
              <a:ext uri="{FF2B5EF4-FFF2-40B4-BE49-F238E27FC236}">
                <a16:creationId xmlns:a16="http://schemas.microsoft.com/office/drawing/2014/main" id="{7485B25F-B030-63F7-CF9F-4118CC688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9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862C60-704E-83BE-EA92-912B458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pl-PL" sz="3400" b="1" i="0">
                <a:solidFill>
                  <a:srgbClr val="FFFFFF"/>
                </a:solidFill>
                <a:effectLst/>
                <a:latin typeface="Montserrat" panose="00000500000000000000" pitchFamily="2" charset="-18"/>
              </a:rPr>
              <a:t>Je mi smutno. Chce se mi plakat. Cítím depresi a slabost</a:t>
            </a:r>
            <a:endParaRPr lang="cs-CZ" sz="3400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ABBBC58-36D9-8BCC-1B41-27DCCCF209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81793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969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862C60-704E-83BE-EA92-912B458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cs-CZ" sz="3400" b="1" i="0">
                <a:solidFill>
                  <a:srgbClr val="FFFFFF"/>
                </a:solidFill>
                <a:effectLst/>
                <a:latin typeface="Montserrat" panose="00000500000000000000" pitchFamily="2" charset="-18"/>
              </a:rPr>
              <a:t>Necítím nic. maximálně prázdno. Nereálno</a:t>
            </a:r>
            <a:endParaRPr lang="cs-CZ" sz="3400">
              <a:solidFill>
                <a:srgbClr val="FFFFFF"/>
              </a:solidFill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D0C049A-B0B1-3112-A19A-958B12C5C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893184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9994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862C60-704E-83BE-EA92-912B458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cs-CZ" sz="3400" b="1" i="0">
                <a:solidFill>
                  <a:srgbClr val="FFFFFF"/>
                </a:solidFill>
                <a:effectLst/>
                <a:latin typeface="Montserrat" panose="00000500000000000000" pitchFamily="2" charset="-18"/>
              </a:rPr>
              <a:t>Nedovedu se soustředit. Těkám</a:t>
            </a:r>
            <a:br>
              <a:rPr lang="cs-CZ" sz="3400" b="1" i="0">
                <a:solidFill>
                  <a:srgbClr val="FFFFFF"/>
                </a:solidFill>
                <a:effectLst/>
                <a:latin typeface="Montserrat" panose="00000500000000000000" pitchFamily="2" charset="-18"/>
              </a:rPr>
            </a:br>
            <a:endParaRPr lang="cs-CZ" sz="340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B898B33-2A4D-1387-CCA9-12B556D0FC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075412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205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576FD-CDEA-96C9-9D46-E4739926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Osvědčení a </a:t>
            </a:r>
            <a:r>
              <a:rPr lang="cs-CZ" dirty="0" err="1"/>
              <a:t>evaulace</a:t>
            </a:r>
            <a:endParaRPr lang="cs-CZ" dirty="0"/>
          </a:p>
        </p:txBody>
      </p:sp>
      <p:pic>
        <p:nvPicPr>
          <p:cNvPr id="7" name="Graphic 6" descr="Zaškrtnutí">
            <a:extLst>
              <a:ext uri="{FF2B5EF4-FFF2-40B4-BE49-F238E27FC236}">
                <a16:creationId xmlns:a16="http://schemas.microsoft.com/office/drawing/2014/main" id="{D8D1FA2E-7485-91D6-DE99-A8E27C605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32" y="2104325"/>
            <a:ext cx="3094997" cy="309499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758743-F863-E3EC-9470-9DFDE9DE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evaluace výchovní poradci      </a:t>
            </a:r>
            <a:r>
              <a:rPr lang="cs-CZ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https://forms.office.com/e/pvKLDuetbR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osvědčení výchovní poradci    </a:t>
            </a:r>
            <a:r>
              <a:rPr lang="cs-CZ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https://forms.office.com/e/Hg6hKKZsEB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konečný datum pro vyplnění jsem nastavila do 31.5.2023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54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94D407-C0D7-BADE-61E3-71B0D517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cs-CZ" b="1"/>
              <a:t>Děkuji za pozornost</a:t>
            </a:r>
          </a:p>
        </p:txBody>
      </p:sp>
      <p:pic>
        <p:nvPicPr>
          <p:cNvPr id="6" name="Picture 5" descr="Kalendář na stole">
            <a:extLst>
              <a:ext uri="{FF2B5EF4-FFF2-40B4-BE49-F238E27FC236}">
                <a16:creationId xmlns:a16="http://schemas.microsoft.com/office/drawing/2014/main" id="{AAF2D527-6656-C0A9-2B58-4F465D305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11" b="-1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63CDDF-5831-1A76-FEEA-FEFC2A8E1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endParaRPr lang="cs-CZ"/>
          </a:p>
          <a:p>
            <a:r>
              <a:rPr lang="cs-CZ"/>
              <a:t>Veškeré podněty pro naši práci, připomínky, požadavky můžete posílat na </a:t>
            </a:r>
          </a:p>
          <a:p>
            <a:r>
              <a:rPr lang="cs-CZ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novotna@pppuo.cz</a:t>
            </a:r>
            <a:r>
              <a:rPr lang="cs-CZ"/>
              <a:t> , do předmětu metodik prevence.</a:t>
            </a:r>
          </a:p>
          <a:p>
            <a:r>
              <a:rPr lang="cs-CZ"/>
              <a:t>Hezké dny PhDr. Petra Novotná, ředitelka PPP ÚO. </a:t>
            </a:r>
          </a:p>
          <a:p>
            <a:r>
              <a:rPr lang="cs-CZ" b="1"/>
              <a:t>Krásné prázdniny uvidíme se:</a:t>
            </a:r>
          </a:p>
          <a:p>
            <a:r>
              <a:rPr lang="cs-CZ" b="1"/>
              <a:t>19.9.2023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586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010C14-5776-FC45-0B55-93F90A0A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Objednávání do PPP a SPC</a:t>
            </a:r>
          </a:p>
        </p:txBody>
      </p:sp>
      <p:pic>
        <p:nvPicPr>
          <p:cNvPr id="7" name="Picture 4" descr="Tlačítka na starobylé pokladně">
            <a:extLst>
              <a:ext uri="{FF2B5EF4-FFF2-40B4-BE49-F238E27FC236}">
                <a16:creationId xmlns:a16="http://schemas.microsoft.com/office/drawing/2014/main" id="{8C51E941-1C75-8A3C-20C9-4ED2771CD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3" r="29156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1B6C82-944C-500A-EBC0-F7436CC98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cs-CZ" sz="1900" b="1" dirty="0"/>
              <a:t>Nové termíny začínají 1.6.2023</a:t>
            </a:r>
          </a:p>
          <a:p>
            <a:r>
              <a:rPr lang="cs-CZ" sz="1900" b="1" dirty="0"/>
              <a:t>Do SPC můžete i nové klienty objednávat písemně přes objednávkový formulář</a:t>
            </a:r>
          </a:p>
          <a:p>
            <a:r>
              <a:rPr lang="cs-CZ" sz="1900" b="1" dirty="0"/>
              <a:t>SPC již bude přijímat nové klienty </a:t>
            </a:r>
          </a:p>
          <a:p>
            <a:r>
              <a:rPr lang="cs-CZ" sz="1900" b="1" dirty="0"/>
              <a:t>Aktuálně jsou již všechny termíny obsazeny, výjimku uděláme v srpnu u zapomenutých kontrol AP a popř. u OŠD či vřazení do přípravných tříd, zapomenuté klienty žáky škol dle §16 odst. 9 budeme dělat popř. v září. </a:t>
            </a:r>
          </a:p>
          <a:p>
            <a:pPr marL="0" indent="0">
              <a:buNone/>
            </a:pPr>
            <a:endParaRPr lang="cs-CZ" sz="1900" b="1" dirty="0"/>
          </a:p>
          <a:p>
            <a:r>
              <a:rPr lang="cs-CZ" sz="1900" b="1" dirty="0"/>
              <a:t>Objednávání se realizuje přes telefonní čísla 602 473 793</a:t>
            </a:r>
          </a:p>
        </p:txBody>
      </p:sp>
    </p:spTree>
    <p:extLst>
      <p:ext uri="{BB962C8B-B14F-4D97-AF65-F5344CB8AC3E}">
        <p14:creationId xmlns:p14="http://schemas.microsoft.com/office/powerpoint/2010/main" val="216208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3F51A6-0306-24A1-73CB-5AC872A5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>
                <a:solidFill>
                  <a:srgbClr val="FFFFFF"/>
                </a:solidFill>
              </a:rPr>
              <a:t>Metodická doporučení k prevenci rizikového chování ve školách</a:t>
            </a:r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015A9BC-E08E-2D21-5A36-9A56DBD4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EEBE8B-904E-836B-3A6B-44BD35BB747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9532" y="2771265"/>
            <a:ext cx="11844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Priloha_16_Sebeposkozovani.doc">
            <a:extLst>
              <a:ext uri="{FF2B5EF4-FFF2-40B4-BE49-F238E27FC236}">
                <a16:creationId xmlns:a16="http://schemas.microsoft.com/office/drawing/2014/main" id="{CB6472F7-9158-7647-34C8-A6EE57EF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8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63" name="Zástupný obsah 2">
            <a:extLst>
              <a:ext uri="{FF2B5EF4-FFF2-40B4-BE49-F238E27FC236}">
                <a16:creationId xmlns:a16="http://schemas.microsoft.com/office/drawing/2014/main" id="{62184B11-88C9-59A4-E19A-77CF57408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5250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342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17669A-6C5F-D828-056A-F95B24E6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br>
              <a:rPr lang="cs-CZ" sz="1900" b="1">
                <a:latin typeface="Times New Roman CE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900" b="1">
                <a:latin typeface="Times New Roman CE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Metodický pokyn k jednotnému postupu při uvolňování a omlouvání žáků z vyučování, prevenci a postihu záškoláctví</a:t>
            </a:r>
            <a:br>
              <a:rPr lang="cs-CZ" sz="1900" b="1">
                <a:effectLst/>
                <a:latin typeface="Times New Roman CE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900"/>
          </a:p>
        </p:txBody>
      </p:sp>
      <p:pic>
        <p:nvPicPr>
          <p:cNvPr id="5" name="Picture 4" descr="Vykřičník na žlutém pozadí">
            <a:extLst>
              <a:ext uri="{FF2B5EF4-FFF2-40B4-BE49-F238E27FC236}">
                <a16:creationId xmlns:a16="http://schemas.microsoft.com/office/drawing/2014/main" id="{FB8AEA4A-E48D-F446-431D-E28EB5C35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54" r="18135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73645E-4589-328C-A927-04A6D7023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Dostupný zde: </a:t>
            </a:r>
            <a:r>
              <a:rPr lang="cs-CZ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http://www.atre.cz/zakony/page0332.htm</a:t>
            </a:r>
            <a:r>
              <a:rPr lang="cs-CZ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pár citací…..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(8) </a:t>
            </a:r>
            <a:r>
              <a:rPr kumimoji="0" lang="cs-CZ" altLang="cs-CZ" sz="1100" i="0" u="none" strike="noStrike" cap="none" normalizeH="0" baseline="0" dirty="0">
                <a:ln>
                  <a:noFill/>
                </a:ln>
                <a:effectLst/>
              </a:rPr>
              <a:t>Při počtu neomluvených hodin </a:t>
            </a:r>
            <a:r>
              <a:rPr kumimoji="0" lang="cs-CZ" altLang="cs-CZ" sz="1100" b="1" i="0" u="none" strike="noStrike" cap="none" normalizeH="0" baseline="0" dirty="0">
                <a:ln>
                  <a:noFill/>
                </a:ln>
                <a:effectLst/>
              </a:rPr>
              <a:t>nad 10 hodin </a:t>
            </a:r>
            <a:r>
              <a:rPr kumimoji="0" lang="cs-CZ" altLang="cs-CZ" sz="1100" i="0" u="none" strike="noStrike" cap="none" normalizeH="0" baseline="0" dirty="0">
                <a:ln>
                  <a:noFill/>
                </a:ln>
                <a:effectLst/>
              </a:rPr>
              <a:t>svolává ředitel školy školní výchovnou komisi, které se dle závažnosti a charakteru nepřítomnosti žáka účastní: </a:t>
            </a:r>
            <a:r>
              <a:rPr kumimoji="0" lang="cs-CZ" altLang="cs-CZ" sz="1100" b="1" i="0" u="none" strike="noStrike" cap="none" normalizeH="0" baseline="0" dirty="0">
                <a:ln>
                  <a:noFill/>
                </a:ln>
                <a:effectLst/>
              </a:rPr>
              <a:t>ředitel školy, zákonný zástupce, třídní učitel, výchovný poradce, zástupce orgánu sociálně-právní ochrany dětí, školní metodik protidrogové prevence, popř. další odborníci a zástupce rady školy, pokud byla zřízena.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i="0" u="none" strike="noStrike" cap="none" normalizeH="0" baseline="0" dirty="0">
                <a:ln>
                  <a:noFill/>
                </a:ln>
                <a:effectLst/>
              </a:rPr>
              <a:t>(9) Pozvání zákonných zástupců na jednání školní výchovné komise se provádí </a:t>
            </a:r>
            <a:r>
              <a:rPr kumimoji="0" lang="cs-CZ" altLang="cs-CZ" sz="1100" b="1" i="0" u="none" strike="noStrike" cap="none" normalizeH="0" baseline="0" dirty="0">
                <a:ln>
                  <a:noFill/>
                </a:ln>
                <a:effectLst/>
              </a:rPr>
              <a:t>doporučeným dopisem</a:t>
            </a:r>
            <a:r>
              <a:rPr kumimoji="0" lang="cs-CZ" altLang="cs-CZ" sz="1100" i="0" u="none" strike="noStrike" cap="none" normalizeH="0" baseline="0" dirty="0">
                <a:ln>
                  <a:noFill/>
                </a:ln>
                <a:effectLst/>
              </a:rPr>
              <a:t>. O průběhu a závěrech jednání školní výchovné komise se provede zápis, který zúčastněné osoby podepíší (doporučený vzor - příloha č.2). Případná neúčast nebo odmítnutí podpisu zákonnými zástupci se v zápisu zaznamená. Každý účastník jednání obdrží kopii zápisu.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i="0" u="none" strike="noStrike" cap="none" normalizeH="0" baseline="0" dirty="0">
                <a:ln>
                  <a:noFill/>
                </a:ln>
                <a:effectLst/>
              </a:rPr>
              <a:t>(10)V případě, že </a:t>
            </a:r>
            <a:r>
              <a:rPr kumimoji="0" lang="cs-CZ" altLang="cs-CZ" sz="1100" b="1" i="0" u="none" strike="noStrike" cap="none" normalizeH="0" baseline="0" dirty="0">
                <a:ln>
                  <a:noFill/>
                </a:ln>
                <a:effectLst/>
              </a:rPr>
              <a:t>neomluvená nepřítomnost žáka přesáhne 25 hodin</a:t>
            </a:r>
            <a:r>
              <a:rPr kumimoji="0" lang="cs-CZ" altLang="cs-CZ" sz="1100" i="0" u="none" strike="noStrike" cap="none" normalizeH="0" baseline="0" dirty="0">
                <a:ln>
                  <a:noFill/>
                </a:ln>
                <a:effectLst/>
              </a:rPr>
              <a:t>, ředitel školy zašle bezodkladně oznámení </a:t>
            </a:r>
            <a:r>
              <a:rPr kumimoji="0" lang="cs-CZ" altLang="cs-CZ" sz="1100" b="1" i="0" u="none" strike="noStrike" cap="none" normalizeH="0" baseline="0" dirty="0">
                <a:ln>
                  <a:noFill/>
                </a:ln>
                <a:effectLst/>
              </a:rPr>
              <a:t>o pokračujícím záškoláctví (doporučený vzor - příloha č.3) s náležitou dokumentací příslušnému orgánu sociálně-právní ochrany dětí nebo pověřenému obecnímu úřadu</a:t>
            </a:r>
            <a:r>
              <a:rPr kumimoji="0" lang="cs-CZ" altLang="cs-CZ" sz="1100" i="0" u="none" strike="noStrike" cap="none" normalizeH="0" baseline="0" dirty="0">
                <a:ln>
                  <a:noFill/>
                </a:ln>
                <a:effectLst/>
              </a:rPr>
              <a:t>. Tato ohlašovací povinnost vychází z platné právní úpravy.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i="0" u="none" strike="noStrike" cap="none" normalizeH="0" baseline="0" dirty="0">
                <a:ln>
                  <a:noFill/>
                </a:ln>
                <a:effectLst/>
              </a:rPr>
              <a:t>(11)</a:t>
            </a:r>
            <a:r>
              <a:rPr kumimoji="0" lang="cs-CZ" altLang="cs-CZ" sz="1100" b="1" i="0" u="none" strike="noStrike" cap="none" normalizeH="0" baseline="0" dirty="0">
                <a:ln>
                  <a:noFill/>
                </a:ln>
                <a:effectLst/>
              </a:rPr>
              <a:t>V případě opakovaného záškoláctví </a:t>
            </a:r>
            <a:r>
              <a:rPr kumimoji="0" lang="cs-CZ" altLang="cs-CZ" sz="1100" i="0" u="none" strike="noStrike" cap="none" normalizeH="0" baseline="0" dirty="0">
                <a:ln>
                  <a:noFill/>
                </a:ln>
                <a:effectLst/>
              </a:rPr>
              <a:t>v průběhu školního roku, pokud již byli zákonní zástupci pravomocným rozhodnutím správního orgánu postiženi pro přestupek podle ustanovení zákona, </a:t>
            </a:r>
            <a:r>
              <a:rPr kumimoji="0" lang="cs-CZ" altLang="cs-CZ" sz="1100" b="1" i="0" u="none" strike="noStrike" cap="none" normalizeH="0" baseline="0" dirty="0">
                <a:ln>
                  <a:noFill/>
                </a:ln>
                <a:effectLst/>
              </a:rPr>
              <a:t>je třeba postoupit v pořadí již druhé hlášení o zanedbání školní docházky Policii ČR, kde bude případ řešen jako trestní oznámení pro podezření spáchání trestného činu ohrožení mravní výchovy mládeže. Kopie hlášení o zanedbání školní docházky bude zaslána příslušnému okresnímu úřadu nebo pověřenému obecnímu ú</a:t>
            </a:r>
            <a:r>
              <a:rPr kumimoji="0" lang="cs-CZ" altLang="cs-CZ" sz="11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řadu.</a:t>
            </a:r>
          </a:p>
          <a:p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100" b="1" dirty="0">
              <a:effectLst/>
              <a:latin typeface="Times New Roman CE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751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371EA9-9D2D-B3D0-33E6-1FDCFBCD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2500">
                <a:solidFill>
                  <a:srgbClr val="FFFFFF"/>
                </a:solidFill>
              </a:rPr>
              <a:t> </a:t>
            </a:r>
            <a:br>
              <a:rPr lang="cs-CZ" sz="2500">
                <a:solidFill>
                  <a:srgbClr val="FFFFFF"/>
                </a:solidFill>
              </a:rPr>
            </a:br>
            <a:br>
              <a:rPr lang="cs-CZ" sz="2500">
                <a:solidFill>
                  <a:srgbClr val="FFFFFF"/>
                </a:solidFill>
              </a:rPr>
            </a:br>
            <a:r>
              <a:rPr lang="cs-CZ" sz="2500">
                <a:solidFill>
                  <a:srgbClr val="FFFFFF"/>
                </a:solidFill>
              </a:rPr>
              <a:t>sebepoškozování </a:t>
            </a:r>
            <a:br>
              <a:rPr lang="cs-CZ" sz="2500">
                <a:solidFill>
                  <a:srgbClr val="FFFFFF"/>
                </a:solidFill>
              </a:rPr>
            </a:br>
            <a:r>
              <a:rPr lang="cs-CZ" sz="2500">
                <a:solidFill>
                  <a:srgbClr val="FFFFFF"/>
                </a:solidFill>
              </a:rPr>
              <a:t> pár návodů co poradit žákům</a:t>
            </a:r>
            <a:br>
              <a:rPr lang="cs-CZ" sz="2500">
                <a:solidFill>
                  <a:srgbClr val="FFFFFF"/>
                </a:solidFill>
              </a:rPr>
            </a:br>
            <a:br>
              <a:rPr lang="cs-CZ" sz="2500">
                <a:solidFill>
                  <a:srgbClr val="FFFFFF"/>
                </a:solidFill>
              </a:rPr>
            </a:br>
            <a:r>
              <a:rPr lang="cs-CZ" sz="2500" b="1">
                <a:solidFill>
                  <a:srgbClr val="FFFFFF"/>
                </a:solidFill>
                <a:hlinkClick r:id="rId2"/>
              </a:rPr>
              <a:t>https://www.linkabezpeci.cz/poradna/sebeposkozovani</a:t>
            </a:r>
            <a:br>
              <a:rPr lang="cs-CZ" sz="2500" b="1">
                <a:solidFill>
                  <a:srgbClr val="FFFFFF"/>
                </a:solidFill>
              </a:rPr>
            </a:br>
            <a:r>
              <a:rPr lang="cs-CZ" sz="2500" b="1">
                <a:solidFill>
                  <a:srgbClr val="FFFFFF"/>
                </a:solidFill>
              </a:rPr>
              <a:t>https://www.linkabezpeci.cz/poradna/sebeposkozovani</a:t>
            </a:r>
            <a:br>
              <a:rPr lang="cs-CZ" sz="2500" b="1">
                <a:solidFill>
                  <a:srgbClr val="FFFFFF"/>
                </a:solidFill>
              </a:rPr>
            </a:br>
            <a:br>
              <a:rPr lang="cs-CZ" sz="2500" b="1">
                <a:solidFill>
                  <a:srgbClr val="FFFFFF"/>
                </a:solidFill>
              </a:rPr>
            </a:br>
            <a:br>
              <a:rPr lang="cs-CZ" sz="2500">
                <a:solidFill>
                  <a:srgbClr val="FFFFFF"/>
                </a:solidFill>
              </a:rPr>
            </a:br>
            <a:br>
              <a:rPr lang="cs-CZ" sz="2500">
                <a:solidFill>
                  <a:srgbClr val="FFFFFF"/>
                </a:solidFill>
              </a:rPr>
            </a:br>
            <a:r>
              <a:rPr lang="cs-CZ" sz="25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Rectangle 1">
            <a:extLst>
              <a:ext uri="{FF2B5EF4-FFF2-40B4-BE49-F238E27FC236}">
                <a16:creationId xmlns:a16="http://schemas.microsoft.com/office/drawing/2014/main" id="{299F7869-1CF8-7970-7C7A-204FA44898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42016" y="605896"/>
          <a:ext cx="6413663" cy="564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833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371EA9-9D2D-B3D0-33E6-1FDCFBCD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300">
                <a:solidFill>
                  <a:srgbClr val="FFFFFF"/>
                </a:solidFill>
              </a:rPr>
              <a:t> </a:t>
            </a:r>
            <a:br>
              <a:rPr lang="cs-CZ" sz="3300">
                <a:solidFill>
                  <a:srgbClr val="FFFFFF"/>
                </a:solidFill>
              </a:rPr>
            </a:br>
            <a:r>
              <a:rPr lang="cs-CZ" sz="3300" b="1">
                <a:solidFill>
                  <a:srgbClr val="FFFFFF"/>
                </a:solidFill>
              </a:rPr>
              <a:t>odkláněcí techniky při sebepoškozování </a:t>
            </a:r>
            <a:br>
              <a:rPr lang="cs-CZ" sz="3300">
                <a:solidFill>
                  <a:srgbClr val="FFFFFF"/>
                </a:solidFill>
              </a:rPr>
            </a:br>
            <a:br>
              <a:rPr lang="cs-CZ" sz="3300">
                <a:solidFill>
                  <a:srgbClr val="FFFFFF"/>
                </a:solidFill>
              </a:rPr>
            </a:br>
            <a:br>
              <a:rPr lang="cs-CZ" sz="3300">
                <a:solidFill>
                  <a:srgbClr val="FFFFFF"/>
                </a:solidFill>
              </a:rPr>
            </a:br>
            <a:r>
              <a:rPr lang="cs-CZ" sz="33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Rectangle 1">
            <a:extLst>
              <a:ext uri="{FF2B5EF4-FFF2-40B4-BE49-F238E27FC236}">
                <a16:creationId xmlns:a16="http://schemas.microsoft.com/office/drawing/2014/main" id="{8DE200FC-2BCB-7D1B-E66E-F75FBB9804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93522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5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2918B3-E4F4-4AB4-7472-E9CAE459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FFFF"/>
                </a:solidFill>
                <a:latin typeface="Montserrat" panose="00000500000000000000" pitchFamily="2" charset="-18"/>
              </a:rPr>
              <a:t>Práce s dechem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7AD23C4-3C71-F163-256A-D62336AEA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462208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495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862C60-704E-83BE-EA92-912B458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cs-CZ" sz="4400" b="1" i="0">
                <a:solidFill>
                  <a:srgbClr val="FFFFFF"/>
                </a:solidFill>
                <a:effectLst/>
                <a:latin typeface="Montserrat" panose="00000500000000000000" pitchFamily="2" charset="-18"/>
              </a:rPr>
              <a:t>Cítím hněv, nespokojenost, neklid</a:t>
            </a:r>
            <a:endParaRPr lang="cs-CZ" sz="440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C077444D-2B92-A451-1B28-EC2CCB186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63318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61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862C60-704E-83BE-EA92-912B458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cs-CZ" sz="4400" b="1" i="0">
                <a:solidFill>
                  <a:srgbClr val="FFFFFF"/>
                </a:solidFill>
                <a:effectLst/>
                <a:latin typeface="Montserrat" panose="00000500000000000000" pitchFamily="2" charset="-18"/>
              </a:rPr>
              <a:t>Cítím hněv, nespokojenost, neklid</a:t>
            </a:r>
            <a:endParaRPr lang="cs-CZ" sz="440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8DA8627-3BE7-4764-2EA3-219BD3A7D8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27599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83418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595</TotalTime>
  <Words>1788</Words>
  <Application>Microsoft Office PowerPoint</Application>
  <PresentationFormat>Širokoúhlá obrazovka</PresentationFormat>
  <Paragraphs>90</Paragraphs>
  <Slides>14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Times New Roman CE</vt:lpstr>
      <vt:lpstr>Retrospektiva</vt:lpstr>
      <vt:lpstr>Metodický kabinet pro  výchovné poradce 24.5.2023</vt:lpstr>
      <vt:lpstr>Objednávání do PPP a SPC</vt:lpstr>
      <vt:lpstr>Metodická doporučení k prevenci rizikového chování ve školách</vt:lpstr>
      <vt:lpstr> Metodický pokyn k jednotnému postupu při uvolňování a omlouvání žáků z vyučování, prevenci a postihu záškoláctví </vt:lpstr>
      <vt:lpstr>   sebepoškozování   pár návodů co poradit žákům  https://www.linkabezpeci.cz/poradna/sebeposkozovani https://www.linkabezpeci.cz/poradna/sebeposkozovani     </vt:lpstr>
      <vt:lpstr>  odkláněcí techniky při sebepoškozování     </vt:lpstr>
      <vt:lpstr>Práce s dechem</vt:lpstr>
      <vt:lpstr>Cítím hněv, nespokojenost, neklid</vt:lpstr>
      <vt:lpstr>Cítím hněv, nespokojenost, neklid</vt:lpstr>
      <vt:lpstr>Je mi smutno. Chce se mi plakat. Cítím depresi a slabost</vt:lpstr>
      <vt:lpstr>Necítím nic. maximálně prázdno. Nereálno</vt:lpstr>
      <vt:lpstr>Nedovedu se soustředit. Těkám </vt:lpstr>
      <vt:lpstr>Osvědčení a evaulace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Metodický kabinet metodika prevence 7.9. 2022</dc:title>
  <dc:creator>Markéta Sychrová</dc:creator>
  <cp:lastModifiedBy>Petra Novotná</cp:lastModifiedBy>
  <cp:revision>15</cp:revision>
  <dcterms:created xsi:type="dcterms:W3CDTF">2022-09-05T05:49:39Z</dcterms:created>
  <dcterms:modified xsi:type="dcterms:W3CDTF">2023-05-24T13:00:15Z</dcterms:modified>
</cp:coreProperties>
</file>