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A882D-7FF5-44F3-8CC2-46DB4D3DA8D3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017E-453B-4EF6-A062-198B28DE33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69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71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0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11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35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21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18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0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C662E2-6608-49A0-BA7A-3202A4D80870}" type="datetimeFigureOut">
              <a:rPr lang="cs-CZ" smtClean="0"/>
              <a:t>26.01.2024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2A9F11-5D11-47F4-BC7D-DD14EAFD00A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tredni-vzdelavani/prijimani-na-stredni-skoly-a-konzervato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1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960F7C-027A-61F7-F651-09F860ED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cs-CZ" b="1" dirty="0"/>
              <a:t>Metodický kabinet pro výchovné poradce prevence 23.1.2024</a:t>
            </a: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BE588B-1361-C2A8-8769-D419F8F16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cs-CZ" cap="none">
                <a:solidFill>
                  <a:srgbClr val="FFFFFF"/>
                </a:solidFill>
              </a:rPr>
              <a:t>PhDr</a:t>
            </a:r>
            <a:r>
              <a:rPr lang="cs-CZ">
                <a:solidFill>
                  <a:srgbClr val="FFFFFF"/>
                </a:solidFill>
              </a:rPr>
              <a:t>. Petra Novotná</a:t>
            </a:r>
          </a:p>
          <a:p>
            <a:r>
              <a:rPr lang="cs-CZ">
                <a:solidFill>
                  <a:srgbClr val="FFFFFF"/>
                </a:solidFill>
              </a:rPr>
              <a:t>Mgr. ,Mgr. Petra Ševčíková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B4A02853-EA7F-9EA8-6EDD-9C2E4371E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4" t="22359" r="63474" b="25760"/>
          <a:stretch>
            <a:fillRect/>
          </a:stretch>
        </p:blipFill>
        <p:spPr bwMode="auto">
          <a:xfrm>
            <a:off x="561975" y="133683"/>
            <a:ext cx="18034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89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576FD-CDEA-96C9-9D46-E4739926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zkoušky na střední školy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58743-F863-E3EC-9470-9DFDE9DED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https://www.msmt.cz/vzdelavani/stredni-vzdelavani/prijimani-na-stredni-skoly-a-konzervatore</a:t>
            </a:r>
            <a:endParaRPr lang="cs-CZ" dirty="0"/>
          </a:p>
          <a:p>
            <a:endParaRPr lang="cs-CZ" dirty="0"/>
          </a:p>
          <a:p>
            <a:r>
              <a:rPr lang="cs-CZ" dirty="0"/>
              <a:t>Děkuji za spolupráci, díky naší informovanosti se podařilo doplnit na stránky </a:t>
            </a:r>
            <a:r>
              <a:rPr lang="cs-CZ" dirty="0" err="1"/>
              <a:t>info</a:t>
            </a:r>
            <a:r>
              <a:rPr lang="cs-CZ" dirty="0"/>
              <a:t> o platnosti doposud vydaných viz. </a:t>
            </a:r>
            <a:r>
              <a:rPr lang="cs-CZ" dirty="0" err="1"/>
              <a:t>info</a:t>
            </a:r>
            <a:r>
              <a:rPr lang="cs-CZ" dirty="0"/>
              <a:t> na stránkách MŠMT: </a:t>
            </a:r>
          </a:p>
          <a:p>
            <a:r>
              <a:rPr lang="cs-CZ" b="0" i="0" dirty="0">
                <a:solidFill>
                  <a:srgbClr val="4C4C4C"/>
                </a:solidFill>
                <a:effectLst/>
                <a:latin typeface="Arial" panose="020B0604020202020204" pitchFamily="34" charset="0"/>
              </a:rPr>
              <a:t>Formulář „Doporučení školského poradenského zařízení pro úpravu podmínek přijímání ke vzdělávání“ je přílohou vyhlášky č. 422/2023 Sb. Doporučení vydaná před nabytím účinnosti této vyhlášky jsou pro přijímací řízení v roce 2023/2024 platná v plném rozsahu.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86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FECCC-2838-ACC8-6371-92F5474C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OŠD, snímky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ADE90-749C-5B7A-5765-EBE6BFFEC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Vyšetření OŠD bude probíhat od půlky února. </a:t>
            </a:r>
          </a:p>
          <a:p>
            <a:endParaRPr lang="cs-CZ" dirty="0"/>
          </a:p>
          <a:p>
            <a:r>
              <a:rPr lang="cs-CZ" dirty="0"/>
              <a:t>Používejte nové formuláře jako podklady pro vyšetření. </a:t>
            </a:r>
          </a:p>
          <a:p>
            <a:endParaRPr lang="cs-CZ" dirty="0"/>
          </a:p>
          <a:p>
            <a:r>
              <a:rPr lang="cs-CZ" dirty="0"/>
              <a:t>Pokud nestihnete poslat snímek školy k vyšetření, pošlete jej datovou schránkou později.</a:t>
            </a:r>
          </a:p>
          <a:p>
            <a:r>
              <a:rPr lang="cs-CZ" dirty="0"/>
              <a:t>Informace o žákovi školou pro potřeby ŠPZ je v souladu s GDPR, protože se jedná o zákonný nárok. </a:t>
            </a:r>
          </a:p>
        </p:txBody>
      </p:sp>
    </p:spTree>
    <p:extLst>
      <p:ext uri="{BB962C8B-B14F-4D97-AF65-F5344CB8AC3E}">
        <p14:creationId xmlns:p14="http://schemas.microsoft.com/office/powerpoint/2010/main" val="3751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E8168-2A84-C5FB-5B98-5AD061A9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Máme strach, že si budou rodiče stěžovat a nebudou k nám dávat děti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D3EE1-8BCC-BF98-34D4-EAC99191B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Diskuse, pojďme si to říct – sdílení:  ti co nejsou na příjmu si zkusí na otázky odpovědět v rámci ŠPP: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Co je možné dělat, když nám ve třídě zlobí žák a nedá se tam učit? </a:t>
            </a:r>
          </a:p>
          <a:p>
            <a:r>
              <a:rPr lang="cs-CZ" dirty="0"/>
              <a:t>Co můžeme změnit? Na koho se můžeme obrátit?</a:t>
            </a:r>
          </a:p>
          <a:p>
            <a:r>
              <a:rPr lang="cs-CZ" dirty="0"/>
              <a:t>Musíme takové dítě učit? </a:t>
            </a:r>
          </a:p>
          <a:p>
            <a:r>
              <a:rPr lang="cs-CZ" dirty="0"/>
              <a:t>Kam ho můžeme zavřít?</a:t>
            </a:r>
          </a:p>
          <a:p>
            <a:r>
              <a:rPr lang="cs-CZ" dirty="0"/>
              <a:t>Jak ho můžeme vyloučit?</a:t>
            </a:r>
          </a:p>
        </p:txBody>
      </p:sp>
    </p:spTree>
    <p:extLst>
      <p:ext uri="{BB962C8B-B14F-4D97-AF65-F5344CB8AC3E}">
        <p14:creationId xmlns:p14="http://schemas.microsoft.com/office/powerpoint/2010/main" val="30056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C00C8D-03BF-D97A-D721-DF8C3A208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í setkání proběhne 24.4. a 21. 5.2024 viz  kalendář na stránkách.</a:t>
            </a:r>
          </a:p>
          <a:p>
            <a:r>
              <a:rPr lang="cs-CZ" dirty="0"/>
              <a:t>V březnu chystáme výjezd na Běleč n. O. – dostanete pozvánku. </a:t>
            </a:r>
          </a:p>
          <a:p>
            <a:r>
              <a:rPr lang="cs-CZ" dirty="0"/>
              <a:t>Konzultace poskytujeme průběžně, jenom někdy  prosíme o trpělivost.</a:t>
            </a:r>
          </a:p>
          <a:p>
            <a:endParaRPr lang="cs-CZ" dirty="0"/>
          </a:p>
          <a:p>
            <a:r>
              <a:rPr lang="cs-CZ" dirty="0"/>
              <a:t>Krásný zbytek zimy a těšíme se na další spolupráci </a:t>
            </a:r>
            <a:r>
              <a:rPr lang="cs-CZ" sz="3200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endParaRPr lang="cs-CZ" sz="3200" dirty="0">
              <a:highlight>
                <a:srgbClr val="FFFF00"/>
              </a:highlight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73F6034-3A0F-34F6-90B9-301FF4D7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3158686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285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Retrospektiva</vt:lpstr>
      <vt:lpstr>Metodický kabinet pro výchovné poradce prevence 23.1.2024</vt:lpstr>
      <vt:lpstr>Přijímací zkoušky na střední školy </vt:lpstr>
      <vt:lpstr>OŠD, snímky školy</vt:lpstr>
      <vt:lpstr>Máme strach, že si budou rodiče stěžovat a nebudou k nám dávat děti</vt:lpstr>
      <vt:lpstr>Děkujeme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kabinet metodika prevence 7.9. 2022</dc:title>
  <dc:creator>Markéta Sychrová</dc:creator>
  <cp:lastModifiedBy>Jana Klementová</cp:lastModifiedBy>
  <cp:revision>17</cp:revision>
  <dcterms:created xsi:type="dcterms:W3CDTF">2022-09-05T05:49:39Z</dcterms:created>
  <dcterms:modified xsi:type="dcterms:W3CDTF">2024-01-26T01:33:26Z</dcterms:modified>
</cp:coreProperties>
</file>